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16" r:id="rId2"/>
    <p:sldMasterId id="2147483733" r:id="rId3"/>
    <p:sldMasterId id="2147483697" r:id="rId4"/>
    <p:sldMasterId id="2147483793" r:id="rId5"/>
    <p:sldMasterId id="2147483809" r:id="rId6"/>
  </p:sldMasterIdLst>
  <p:notesMasterIdLst>
    <p:notesMasterId r:id="rId36"/>
  </p:notesMasterIdLst>
  <p:handoutMasterIdLst>
    <p:handoutMasterId r:id="rId37"/>
  </p:handoutMasterIdLst>
  <p:sldIdLst>
    <p:sldId id="2919" r:id="rId7"/>
    <p:sldId id="2921" r:id="rId8"/>
    <p:sldId id="2922" r:id="rId9"/>
    <p:sldId id="2923" r:id="rId10"/>
    <p:sldId id="2924" r:id="rId11"/>
    <p:sldId id="2925" r:id="rId12"/>
    <p:sldId id="2926" r:id="rId13"/>
    <p:sldId id="2927" r:id="rId14"/>
    <p:sldId id="2928" r:id="rId15"/>
    <p:sldId id="2929" r:id="rId16"/>
    <p:sldId id="2930" r:id="rId17"/>
    <p:sldId id="2931" r:id="rId18"/>
    <p:sldId id="2932" r:id="rId19"/>
    <p:sldId id="2933" r:id="rId20"/>
    <p:sldId id="2934" r:id="rId21"/>
    <p:sldId id="2935" r:id="rId22"/>
    <p:sldId id="2936" r:id="rId23"/>
    <p:sldId id="2937" r:id="rId24"/>
    <p:sldId id="2938" r:id="rId25"/>
    <p:sldId id="2939" r:id="rId26"/>
    <p:sldId id="2940" r:id="rId27"/>
    <p:sldId id="2941" r:id="rId28"/>
    <p:sldId id="2942" r:id="rId29"/>
    <p:sldId id="2943" r:id="rId30"/>
    <p:sldId id="2946" r:id="rId31"/>
    <p:sldId id="2947" r:id="rId32"/>
    <p:sldId id="2944" r:id="rId33"/>
    <p:sldId id="2945" r:id="rId34"/>
    <p:sldId id="275" r:id="rId35"/>
  </p:sldIdLst>
  <p:sldSz cx="12193588" cy="6858000"/>
  <p:notesSz cx="6858000" cy="9144000"/>
  <p:custDataLst>
    <p:tags r:id="rId38"/>
  </p:custDataLst>
  <p:defaultText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007119-9F12-9C0C-43AF-C7A0BE41EBC2}" name="Stolow, Eileen" initials="" userId="S::stolowei@ES.AD.ADP.com::2cc3cd55-3c75-4a41-9659-4f0acc3d5c11" providerId="AD"/>
  <p188:author id="{3F01B942-841E-CDD7-1411-D1DE458B8C95}" name="Stolow, Eileen" initials="SE" userId="S::stolowei@es.ad.adp.com::2cc3cd55-3c75-4a41-9659-4f0acc3d5c11" providerId="AD"/>
  <p188:author id="{C6691C78-6092-7599-99E5-B904394950B8}" name="Belli, Lorenzo (ESI)" initials="BL(" userId="S::lbelli@ad.esi.adp.com::4cdf386e-e0ee-4ad3-88cb-5ca8c8d5c006" providerId="AD"/>
  <p188:author id="{2F541B89-BF8E-AF10-84DB-5E965BC1A76C}" name="Green, Alex (ES)" initials="G(" userId="S::greenal@es.ad.adp.com::fe466144-2e15-4719-890f-758e40f4c6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35D"/>
    <a:srgbClr val="FAC8BF"/>
    <a:srgbClr val="FCE3DF"/>
    <a:srgbClr val="D0271D"/>
    <a:srgbClr val="121C4E"/>
    <a:srgbClr val="FFFFFF"/>
    <a:srgbClr val="7D3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26968-7575-AE54-E959-78A1129D3F04}" v="249" dt="2024-01-30T01:06:07.087"/>
    <p1510:client id="{275D404A-AF1F-646F-3FAC-11AFBFCD5440}" v="11" dt="2024-01-30T16:06:22.489"/>
    <p1510:client id="{F0FE58DE-B222-C6AE-6306-63A84F99D781}" v="3" dt="2024-01-30T13:17:33.625"/>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 Alex (ES)" userId="S::greenal@es.ad.adp.com::fe466144-2e15-4719-890f-758e40f4c66b" providerId="AD" clId="Web-{22F26968-7575-AE54-E959-78A1129D3F04}"/>
    <pc:docChg chg="mod modSld">
      <pc:chgData name="Green, Alex (ES)" userId="S::greenal@es.ad.adp.com::fe466144-2e15-4719-890f-758e40f4c66b" providerId="AD" clId="Web-{22F26968-7575-AE54-E959-78A1129D3F04}" dt="2024-01-30T01:06:07.087" v="225"/>
      <pc:docMkLst>
        <pc:docMk/>
      </pc:docMkLst>
      <pc:sldChg chg="modSp modCm">
        <pc:chgData name="Green, Alex (ES)" userId="S::greenal@es.ad.adp.com::fe466144-2e15-4719-890f-758e40f4c66b" providerId="AD" clId="Web-{22F26968-7575-AE54-E959-78A1129D3F04}" dt="2024-01-30T00:45:43.045" v="75"/>
        <pc:sldMkLst>
          <pc:docMk/>
          <pc:sldMk cId="1421878064" sldId="2919"/>
        </pc:sldMkLst>
        <pc:spChg chg="mod">
          <ac:chgData name="Green, Alex (ES)" userId="S::greenal@es.ad.adp.com::fe466144-2e15-4719-890f-758e40f4c66b" providerId="AD" clId="Web-{22F26968-7575-AE54-E959-78A1129D3F04}" dt="2024-01-30T00:45:15.779" v="74" actId="14100"/>
          <ac:spMkLst>
            <pc:docMk/>
            <pc:sldMk cId="1421878064" sldId="2919"/>
            <ac:spMk id="3" creationId="{BCC4276A-D508-0893-CBAE-486EA89A9CAE}"/>
          </ac:spMkLst>
        </pc:spChg>
        <pc:spChg chg="mod">
          <ac:chgData name="Green, Alex (ES)" userId="S::greenal@es.ad.adp.com::fe466144-2e15-4719-890f-758e40f4c66b" providerId="AD" clId="Web-{22F26968-7575-AE54-E959-78A1129D3F04}" dt="2024-01-30T00:43:58.323" v="51" actId="20577"/>
          <ac:spMkLst>
            <pc:docMk/>
            <pc:sldMk cId="1421878064" sldId="2919"/>
            <ac:spMk id="17" creationId="{CFA1A8BD-89E9-7944-47FB-1D6DBB8714AF}"/>
          </ac:spMkLst>
        </pc:spChg>
        <pc:extLst>
          <p:ext xmlns:p="http://schemas.openxmlformats.org/presentationml/2006/main" uri="{D6D511B9-2390-475A-947B-AFAB55BFBCF1}">
            <pc226:cmChg xmlns:pc226="http://schemas.microsoft.com/office/powerpoint/2022/06/main/command" chg="mod">
              <pc226:chgData name="Green, Alex (ES)" userId="S::greenal@es.ad.adp.com::fe466144-2e15-4719-890f-758e40f4c66b" providerId="AD" clId="Web-{22F26968-7575-AE54-E959-78A1129D3F04}" dt="2024-01-30T00:45:11.700" v="73" actId="20577"/>
              <pc2:cmMkLst xmlns:pc2="http://schemas.microsoft.com/office/powerpoint/2019/9/main/command">
                <pc:docMk/>
                <pc:sldMk cId="1421878064" sldId="2919"/>
                <pc2:cmMk id="{7517182F-DED7-4A06-A573-6105940A4CEA}"/>
              </pc2:cmMkLst>
              <pc226:cmRplyChg chg="add">
                <pc226:chgData name="Green, Alex (ES)" userId="S::greenal@es.ad.adp.com::fe466144-2e15-4719-890f-758e40f4c66b" providerId="AD" clId="Web-{22F26968-7575-AE54-E959-78A1129D3F04}" dt="2024-01-30T00:44:49.528" v="52"/>
                <pc2:cmRplyMkLst xmlns:pc2="http://schemas.microsoft.com/office/powerpoint/2019/9/main/command">
                  <pc:docMk/>
                  <pc:sldMk cId="1421878064" sldId="2919"/>
                  <pc2:cmMk id="{7517182F-DED7-4A06-A573-6105940A4CEA}"/>
                  <pc2:cmRplyMk id="{977AB129-4BBC-4BDB-A2F8-7012E05FF656}"/>
                </pc2:cmRplyMkLst>
              </pc226:cmRplyChg>
            </pc226:cmChg>
            <pc226:cmChg xmlns:pc226="http://schemas.microsoft.com/office/powerpoint/2022/06/main/command" chg="mod">
              <pc226:chgData name="Green, Alex (ES)" userId="S::greenal@es.ad.adp.com::fe466144-2e15-4719-890f-758e40f4c66b" providerId="AD" clId="Web-{22F26968-7575-AE54-E959-78A1129D3F04}" dt="2024-01-30T00:45:43.045" v="75"/>
              <pc2:cmMkLst xmlns:pc2="http://schemas.microsoft.com/office/powerpoint/2019/9/main/command">
                <pc:docMk/>
                <pc:sldMk cId="1421878064" sldId="2919"/>
                <pc2:cmMk id="{3922036B-89E1-4722-86A7-F29547F0975F}"/>
              </pc2:cmMkLst>
              <pc226:cmRplyChg chg="add">
                <pc226:chgData name="Green, Alex (ES)" userId="S::greenal@es.ad.adp.com::fe466144-2e15-4719-890f-758e40f4c66b" providerId="AD" clId="Web-{22F26968-7575-AE54-E959-78A1129D3F04}" dt="2024-01-30T00:45:43.045" v="75"/>
                <pc2:cmRplyMkLst xmlns:pc2="http://schemas.microsoft.com/office/powerpoint/2019/9/main/command">
                  <pc:docMk/>
                  <pc:sldMk cId="1421878064" sldId="2919"/>
                  <pc2:cmMk id="{3922036B-89E1-4722-86A7-F29547F0975F}"/>
                  <pc2:cmRplyMk id="{0D7FC4A6-C6FC-49DE-96A0-223656C64CED}"/>
                </pc2:cmRplyMkLst>
              </pc226:cmRplyChg>
            </pc226:cmChg>
            <pc226:cmChg xmlns:pc226="http://schemas.microsoft.com/office/powerpoint/2022/06/main/command" chg="mod modTsk">
              <pc226:chgData name="Green, Alex (ES)" userId="S::greenal@es.ad.adp.com::fe466144-2e15-4719-890f-758e40f4c66b" providerId="AD" clId="Web-{22F26968-7575-AE54-E959-78A1129D3F04}" dt="2024-01-30T00:43:47.541" v="50"/>
              <pc2:cmMkLst xmlns:pc2="http://schemas.microsoft.com/office/powerpoint/2019/9/main/command">
                <pc:docMk/>
                <pc:sldMk cId="1421878064" sldId="2919"/>
                <pc2:cmMk id="{F3D26D8E-06BF-4580-B4D7-FE6D8ECB79DD}"/>
              </pc2:cmMkLst>
              <pc226:cmRplyChg chg="add">
                <pc226:chgData name="Green, Alex (ES)" userId="S::greenal@es.ad.adp.com::fe466144-2e15-4719-890f-758e40f4c66b" providerId="AD" clId="Web-{22F26968-7575-AE54-E959-78A1129D3F04}" dt="2024-01-30T00:43:47.541" v="50"/>
                <pc2:cmRplyMkLst xmlns:pc2="http://schemas.microsoft.com/office/powerpoint/2019/9/main/command">
                  <pc:docMk/>
                  <pc:sldMk cId="1421878064" sldId="2919"/>
                  <pc2:cmMk id="{F3D26D8E-06BF-4580-B4D7-FE6D8ECB79DD}"/>
                  <pc2:cmRplyMk id="{72643900-DA49-4744-9CF7-B41CC73699FA}"/>
                </pc2:cmRplyMkLst>
              </pc226:cmRplyChg>
            </pc226:cmChg>
          </p:ext>
        </pc:extLst>
      </pc:sldChg>
      <pc:sldChg chg="modSp modCm">
        <pc:chgData name="Green, Alex (ES)" userId="S::greenal@es.ad.adp.com::fe466144-2e15-4719-890f-758e40f4c66b" providerId="AD" clId="Web-{22F26968-7575-AE54-E959-78A1129D3F04}" dt="2024-01-30T00:47:45.565" v="118"/>
        <pc:sldMkLst>
          <pc:docMk/>
          <pc:sldMk cId="1734573167" sldId="2924"/>
        </pc:sldMkLst>
        <pc:spChg chg="mod">
          <ac:chgData name="Green, Alex (ES)" userId="S::greenal@es.ad.adp.com::fe466144-2e15-4719-890f-758e40f4c66b" providerId="AD" clId="Web-{22F26968-7575-AE54-E959-78A1129D3F04}" dt="2024-01-30T00:47:36.221" v="117" actId="20577"/>
          <ac:spMkLst>
            <pc:docMk/>
            <pc:sldMk cId="1734573167" sldId="2924"/>
            <ac:spMk id="2" creationId="{304378BE-8387-1E01-5545-05E98E6B7A5F}"/>
          </ac:spMkLst>
        </pc:spChg>
        <pc:extLst>
          <p:ext xmlns:p="http://schemas.openxmlformats.org/presentationml/2006/main" uri="{D6D511B9-2390-475A-947B-AFAB55BFBCF1}">
            <pc226:cmChg xmlns:pc226="http://schemas.microsoft.com/office/powerpoint/2022/06/main/command" chg="mod">
              <pc226:chgData name="Green, Alex (ES)" userId="S::greenal@es.ad.adp.com::fe466144-2e15-4719-890f-758e40f4c66b" providerId="AD" clId="Web-{22F26968-7575-AE54-E959-78A1129D3F04}" dt="2024-01-30T00:47:45.565" v="118"/>
              <pc2:cmMkLst xmlns:pc2="http://schemas.microsoft.com/office/powerpoint/2019/9/main/command">
                <pc:docMk/>
                <pc:sldMk cId="1734573167" sldId="2924"/>
                <pc2:cmMk id="{56013B4F-BCD8-4735-A4AB-0550726C18B0}"/>
              </pc2:cmMkLst>
              <pc226:cmRplyChg chg="add">
                <pc226:chgData name="Green, Alex (ES)" userId="S::greenal@es.ad.adp.com::fe466144-2e15-4719-890f-758e40f4c66b" providerId="AD" clId="Web-{22F26968-7575-AE54-E959-78A1129D3F04}" dt="2024-01-30T00:47:45.565" v="118"/>
                <pc2:cmRplyMkLst xmlns:pc2="http://schemas.microsoft.com/office/powerpoint/2019/9/main/command">
                  <pc:docMk/>
                  <pc:sldMk cId="1734573167" sldId="2924"/>
                  <pc2:cmMk id="{56013B4F-BCD8-4735-A4AB-0550726C18B0}"/>
                  <pc2:cmRplyMk id="{698447EF-A8E8-46FF-BA69-4F47C8E1D086}"/>
                </pc2:cmRplyMkLst>
              </pc226:cmRplyChg>
            </pc226:cmChg>
          </p:ext>
        </pc:extLst>
      </pc:sldChg>
      <pc:sldChg chg="modSp modCm">
        <pc:chgData name="Green, Alex (ES)" userId="S::greenal@es.ad.adp.com::fe466144-2e15-4719-890f-758e40f4c66b" providerId="AD" clId="Web-{22F26968-7575-AE54-E959-78A1129D3F04}" dt="2024-01-30T00:52:52.732" v="151" actId="20577"/>
        <pc:sldMkLst>
          <pc:docMk/>
          <pc:sldMk cId="3311899242" sldId="2926"/>
        </pc:sldMkLst>
        <pc:spChg chg="mod">
          <ac:chgData name="Green, Alex (ES)" userId="S::greenal@es.ad.adp.com::fe466144-2e15-4719-890f-758e40f4c66b" providerId="AD" clId="Web-{22F26968-7575-AE54-E959-78A1129D3F04}" dt="2024-01-30T00:52:52.732" v="151" actId="20577"/>
          <ac:spMkLst>
            <pc:docMk/>
            <pc:sldMk cId="3311899242" sldId="2926"/>
            <ac:spMk id="9" creationId="{B2E6A206-76CA-0B24-4E8F-F7CEB81E28F1}"/>
          </ac:spMkLst>
        </pc:spChg>
        <pc:extLst>
          <p:ext xmlns:p="http://schemas.openxmlformats.org/presentationml/2006/main" uri="{D6D511B9-2390-475A-947B-AFAB55BFBCF1}">
            <pc226:cmChg xmlns:pc226="http://schemas.microsoft.com/office/powerpoint/2022/06/main/command" chg="mod modTsk">
              <pc226:chgData name="Green, Alex (ES)" userId="S::greenal@es.ad.adp.com::fe466144-2e15-4719-890f-758e40f4c66b" providerId="AD" clId="Web-{22F26968-7575-AE54-E959-78A1129D3F04}" dt="2024-01-30T00:52:52.732" v="151" actId="20577"/>
              <pc2:cmMkLst xmlns:pc2="http://schemas.microsoft.com/office/powerpoint/2019/9/main/command">
                <pc:docMk/>
                <pc:sldMk cId="3311899242" sldId="2926"/>
                <pc2:cmMk id="{D96D8B67-A558-4CA6-BEBB-2921F7FAE072}"/>
              </pc2:cmMkLst>
              <pc226:cmRplyChg chg="add">
                <pc226:chgData name="Green, Alex (ES)" userId="S::greenal@es.ad.adp.com::fe466144-2e15-4719-890f-758e40f4c66b" providerId="AD" clId="Web-{22F26968-7575-AE54-E959-78A1129D3F04}" dt="2024-01-30T00:52:27.747" v="150"/>
                <pc2:cmRplyMkLst xmlns:pc2="http://schemas.microsoft.com/office/powerpoint/2019/9/main/command">
                  <pc:docMk/>
                  <pc:sldMk cId="3311899242" sldId="2926"/>
                  <pc2:cmMk id="{D96D8B67-A558-4CA6-BEBB-2921F7FAE072}"/>
                  <pc2:cmRplyMk id="{DED98378-B3B9-43EB-8C41-808BD1E20071}"/>
                </pc2:cmRplyMkLst>
              </pc226:cmRplyChg>
            </pc226:cmChg>
          </p:ext>
        </pc:extLst>
      </pc:sldChg>
      <pc:sldChg chg="modSp modCm">
        <pc:chgData name="Green, Alex (ES)" userId="S::greenal@es.ad.adp.com::fe466144-2e15-4719-890f-758e40f4c66b" providerId="AD" clId="Web-{22F26968-7575-AE54-E959-78A1129D3F04}" dt="2024-01-30T01:06:07.087" v="225"/>
        <pc:sldMkLst>
          <pc:docMk/>
          <pc:sldMk cId="2075786552" sldId="2945"/>
        </pc:sldMkLst>
        <pc:spChg chg="mod">
          <ac:chgData name="Green, Alex (ES)" userId="S::greenal@es.ad.adp.com::fe466144-2e15-4719-890f-758e40f4c66b" providerId="AD" clId="Web-{22F26968-7575-AE54-E959-78A1129D3F04}" dt="2024-01-30T01:05:56.509" v="224" actId="20577"/>
          <ac:spMkLst>
            <pc:docMk/>
            <pc:sldMk cId="2075786552" sldId="2945"/>
            <ac:spMk id="2" creationId="{304378BE-8387-1E01-5545-05E98E6B7A5F}"/>
          </ac:spMkLst>
        </pc:spChg>
        <pc:extLst>
          <p:ext xmlns:p="http://schemas.openxmlformats.org/presentationml/2006/main" uri="{D6D511B9-2390-475A-947B-AFAB55BFBCF1}">
            <pc226:cmChg xmlns:pc226="http://schemas.microsoft.com/office/powerpoint/2022/06/main/command" chg="">
              <pc226:chgData name="Green, Alex (ES)" userId="S::greenal@es.ad.adp.com::fe466144-2e15-4719-890f-758e40f4c66b" providerId="AD" clId="Web-{22F26968-7575-AE54-E959-78A1129D3F04}" dt="2024-01-30T01:06:07.087" v="225"/>
              <pc2:cmMkLst xmlns:pc2="http://schemas.microsoft.com/office/powerpoint/2019/9/main/command">
                <pc:docMk/>
                <pc:sldMk cId="2075786552" sldId="2945"/>
                <pc2:cmMk id="{B1A3111C-4B73-40EC-91E1-124A5A112FFD}"/>
              </pc2:cmMkLst>
              <pc226:cmRplyChg chg="add">
                <pc226:chgData name="Green, Alex (ES)" userId="S::greenal@es.ad.adp.com::fe466144-2e15-4719-890f-758e40f4c66b" providerId="AD" clId="Web-{22F26968-7575-AE54-E959-78A1129D3F04}" dt="2024-01-30T01:06:07.087" v="225"/>
                <pc2:cmRplyMkLst xmlns:pc2="http://schemas.microsoft.com/office/powerpoint/2019/9/main/command">
                  <pc:docMk/>
                  <pc:sldMk cId="2075786552" sldId="2945"/>
                  <pc2:cmMk id="{B1A3111C-4B73-40EC-91E1-124A5A112FFD}"/>
                  <pc2:cmRplyMk id="{932019F8-E72C-4CD0-9CE0-ECB118679731}"/>
                </pc2:cmRplyMkLst>
              </pc226:cmRplyChg>
            </pc226:cmChg>
          </p:ext>
        </pc:extLst>
      </pc:sldChg>
    </pc:docChg>
  </pc:docChgLst>
  <pc:docChgLst>
    <pc:chgData name="Stolow, Eileen" userId="S::stolowei@es.ad.adp.com::2cc3cd55-3c75-4a41-9659-4f0acc3d5c11" providerId="AD" clId="Web-{F0FE58DE-B222-C6AE-6306-63A84F99D781}"/>
    <pc:docChg chg="">
      <pc:chgData name="Stolow, Eileen" userId="S::stolowei@es.ad.adp.com::2cc3cd55-3c75-4a41-9659-4f0acc3d5c11" providerId="AD" clId="Web-{F0FE58DE-B222-C6AE-6306-63A84F99D781}" dt="2024-01-30T13:17:33.625" v="2"/>
      <pc:docMkLst>
        <pc:docMk/>
      </pc:docMkLst>
      <pc:sldChg chg="modCm">
        <pc:chgData name="Stolow, Eileen" userId="S::stolowei@es.ad.adp.com::2cc3cd55-3c75-4a41-9659-4f0acc3d5c11" providerId="AD" clId="Web-{F0FE58DE-B222-C6AE-6306-63A84F99D781}" dt="2024-01-30T13:16:22.608" v="0"/>
        <pc:sldMkLst>
          <pc:docMk/>
          <pc:sldMk cId="1421878064" sldId="2919"/>
        </pc:sldMkLst>
        <pc:extLst>
          <p:ext xmlns:p="http://schemas.openxmlformats.org/presentationml/2006/main" uri="{D6D511B9-2390-475A-947B-AFAB55BFBCF1}">
            <pc226:cmChg xmlns:pc226="http://schemas.microsoft.com/office/powerpoint/2022/06/main/command" chg="">
              <pc226:chgData name="Stolow, Eileen" userId="S::stolowei@es.ad.adp.com::2cc3cd55-3c75-4a41-9659-4f0acc3d5c11" providerId="AD" clId="Web-{F0FE58DE-B222-C6AE-6306-63A84F99D781}" dt="2024-01-30T13:16:22.608" v="0"/>
              <pc2:cmMkLst xmlns:pc2="http://schemas.microsoft.com/office/powerpoint/2019/9/main/command">
                <pc:docMk/>
                <pc:sldMk cId="1421878064" sldId="2919"/>
                <pc2:cmMk id="{F3D26D8E-06BF-4580-B4D7-FE6D8ECB79DD}"/>
              </pc2:cmMkLst>
              <pc226:cmRplyChg chg="add">
                <pc226:chgData name="Stolow, Eileen" userId="S::stolowei@es.ad.adp.com::2cc3cd55-3c75-4a41-9659-4f0acc3d5c11" providerId="AD" clId="Web-{F0FE58DE-B222-C6AE-6306-63A84F99D781}" dt="2024-01-30T13:16:22.608" v="0"/>
                <pc2:cmRplyMkLst xmlns:pc2="http://schemas.microsoft.com/office/powerpoint/2019/9/main/command">
                  <pc:docMk/>
                  <pc:sldMk cId="1421878064" sldId="2919"/>
                  <pc2:cmMk id="{F3D26D8E-06BF-4580-B4D7-FE6D8ECB79DD}"/>
                  <pc2:cmRplyMk id="{EA5CD1D2-ECCD-4C88-81F9-CA98A273A999}"/>
                </pc2:cmRplyMkLst>
              </pc226:cmRplyChg>
            </pc226:cmChg>
          </p:ext>
        </pc:extLst>
      </pc:sldChg>
      <pc:sldChg chg="modCm">
        <pc:chgData name="Stolow, Eileen" userId="S::stolowei@es.ad.adp.com::2cc3cd55-3c75-4a41-9659-4f0acc3d5c11" providerId="AD" clId="Web-{F0FE58DE-B222-C6AE-6306-63A84F99D781}" dt="2024-01-30T13:16:35.093" v="1"/>
        <pc:sldMkLst>
          <pc:docMk/>
          <pc:sldMk cId="1734573167" sldId="2924"/>
        </pc:sldMkLst>
        <pc:extLst>
          <p:ext xmlns:p="http://schemas.openxmlformats.org/presentationml/2006/main" uri="{D6D511B9-2390-475A-947B-AFAB55BFBCF1}">
            <pc226:cmChg xmlns:pc226="http://schemas.microsoft.com/office/powerpoint/2022/06/main/command" chg="">
              <pc226:chgData name="Stolow, Eileen" userId="S::stolowei@es.ad.adp.com::2cc3cd55-3c75-4a41-9659-4f0acc3d5c11" providerId="AD" clId="Web-{F0FE58DE-B222-C6AE-6306-63A84F99D781}" dt="2024-01-30T13:16:35.093" v="1"/>
              <pc2:cmMkLst xmlns:pc2="http://schemas.microsoft.com/office/powerpoint/2019/9/main/command">
                <pc:docMk/>
                <pc:sldMk cId="1734573167" sldId="2924"/>
                <pc2:cmMk id="{56013B4F-BCD8-4735-A4AB-0550726C18B0}"/>
              </pc2:cmMkLst>
              <pc226:cmRplyChg chg="add">
                <pc226:chgData name="Stolow, Eileen" userId="S::stolowei@es.ad.adp.com::2cc3cd55-3c75-4a41-9659-4f0acc3d5c11" providerId="AD" clId="Web-{F0FE58DE-B222-C6AE-6306-63A84F99D781}" dt="2024-01-30T13:16:35.093" v="1"/>
                <pc2:cmRplyMkLst xmlns:pc2="http://schemas.microsoft.com/office/powerpoint/2019/9/main/command">
                  <pc:docMk/>
                  <pc:sldMk cId="1734573167" sldId="2924"/>
                  <pc2:cmMk id="{56013B4F-BCD8-4735-A4AB-0550726C18B0}"/>
                  <pc2:cmRplyMk id="{A42AE721-51CD-4539-90E7-8B79F565DBE6}"/>
                </pc2:cmRplyMkLst>
              </pc226:cmRplyChg>
            </pc226:cmChg>
          </p:ext>
        </pc:extLst>
      </pc:sldChg>
      <pc:sldChg chg="modCm">
        <pc:chgData name="Stolow, Eileen" userId="S::stolowei@es.ad.adp.com::2cc3cd55-3c75-4a41-9659-4f0acc3d5c11" providerId="AD" clId="Web-{F0FE58DE-B222-C6AE-6306-63A84F99D781}" dt="2024-01-30T13:17:33.625" v="2"/>
        <pc:sldMkLst>
          <pc:docMk/>
          <pc:sldMk cId="3311899242" sldId="2926"/>
        </pc:sldMkLst>
        <pc:extLst>
          <p:ext xmlns:p="http://schemas.openxmlformats.org/presentationml/2006/main" uri="{D6D511B9-2390-475A-947B-AFAB55BFBCF1}">
            <pc226:cmChg xmlns:pc226="http://schemas.microsoft.com/office/powerpoint/2022/06/main/command" chg="">
              <pc226:chgData name="Stolow, Eileen" userId="S::stolowei@es.ad.adp.com::2cc3cd55-3c75-4a41-9659-4f0acc3d5c11" providerId="AD" clId="Web-{F0FE58DE-B222-C6AE-6306-63A84F99D781}" dt="2024-01-30T13:17:33.625" v="2"/>
              <pc2:cmMkLst xmlns:pc2="http://schemas.microsoft.com/office/powerpoint/2019/9/main/command">
                <pc:docMk/>
                <pc:sldMk cId="3311899242" sldId="2926"/>
                <pc2:cmMk id="{D96D8B67-A558-4CA6-BEBB-2921F7FAE072}"/>
              </pc2:cmMkLst>
              <pc226:cmRplyChg chg="add">
                <pc226:chgData name="Stolow, Eileen" userId="S::stolowei@es.ad.adp.com::2cc3cd55-3c75-4a41-9659-4f0acc3d5c11" providerId="AD" clId="Web-{F0FE58DE-B222-C6AE-6306-63A84F99D781}" dt="2024-01-30T13:17:33.625" v="2"/>
                <pc2:cmRplyMkLst xmlns:pc2="http://schemas.microsoft.com/office/powerpoint/2019/9/main/command">
                  <pc:docMk/>
                  <pc:sldMk cId="3311899242" sldId="2926"/>
                  <pc2:cmMk id="{D96D8B67-A558-4CA6-BEBB-2921F7FAE072}"/>
                  <pc2:cmRplyMk id="{0EF3835B-8400-4E4F-9960-3A95DE909A3E}"/>
                </pc2:cmRplyMkLst>
              </pc226:cmRplyChg>
            </pc226:cmChg>
          </p:ext>
        </pc:extLst>
      </pc:sldChg>
    </pc:docChg>
  </pc:docChgLst>
  <pc:docChgLst>
    <pc:chgData name="Green, Alex (ES)" userId="S::greenal@es.ad.adp.com::fe466144-2e15-4719-890f-758e40f4c66b" providerId="AD" clId="Web-{275D404A-AF1F-646F-3FAC-11AFBFCD5440}"/>
    <pc:docChg chg="">
      <pc:chgData name="Green, Alex (ES)" userId="S::greenal@es.ad.adp.com::fe466144-2e15-4719-890f-758e40f4c66b" providerId="AD" clId="Web-{275D404A-AF1F-646F-3FAC-11AFBFCD5440}" dt="2024-01-30T16:06:22.489" v="10"/>
      <pc:docMkLst>
        <pc:docMk/>
      </pc:docMkLst>
      <pc:sldChg chg="delCm modCm">
        <pc:chgData name="Green, Alex (ES)" userId="S::greenal@es.ad.adp.com::fe466144-2e15-4719-890f-758e40f4c66b" providerId="AD" clId="Web-{275D404A-AF1F-646F-3FAC-11AFBFCD5440}" dt="2024-01-30T16:06:15.255" v="9"/>
        <pc:sldMkLst>
          <pc:docMk/>
          <pc:sldMk cId="1421878064" sldId="2919"/>
        </pc:sldMkLst>
        <pc:extLst>
          <p:ext xmlns:p="http://schemas.openxmlformats.org/presentationml/2006/main" uri="{D6D511B9-2390-475A-947B-AFAB55BFBCF1}">
            <pc226:cmChg xmlns:pc226="http://schemas.microsoft.com/office/powerpoint/2022/06/main/command" chg="del mod">
              <pc226:chgData name="Green, Alex (ES)" userId="S::greenal@es.ad.adp.com::fe466144-2e15-4719-890f-758e40f4c66b" providerId="AD" clId="Web-{275D404A-AF1F-646F-3FAC-11AFBFCD5440}" dt="2024-01-30T16:06:14.801" v="8"/>
              <pc2:cmMkLst xmlns:pc2="http://schemas.microsoft.com/office/powerpoint/2019/9/main/command">
                <pc:docMk/>
                <pc:sldMk cId="1421878064" sldId="2919"/>
                <pc2:cmMk id="{7517182F-DED7-4A06-A573-6105940A4CEA}"/>
              </pc2:cmMkLst>
            </pc226:cmChg>
            <pc226:cmChg xmlns:pc226="http://schemas.microsoft.com/office/powerpoint/2022/06/main/command" chg="del mod">
              <pc226:chgData name="Green, Alex (ES)" userId="S::greenal@es.ad.adp.com::fe466144-2e15-4719-890f-758e40f4c66b" providerId="AD" clId="Web-{275D404A-AF1F-646F-3FAC-11AFBFCD5440}" dt="2024-01-30T16:06:15.255" v="9"/>
              <pc2:cmMkLst xmlns:pc2="http://schemas.microsoft.com/office/powerpoint/2019/9/main/command">
                <pc:docMk/>
                <pc:sldMk cId="1421878064" sldId="2919"/>
                <pc2:cmMk id="{3922036B-89E1-4722-86A7-F29547F0975F}"/>
              </pc2:cmMkLst>
            </pc226:cmChg>
            <pc226:cmChg xmlns:pc226="http://schemas.microsoft.com/office/powerpoint/2022/06/main/command" chg="del mod">
              <pc226:chgData name="Green, Alex (ES)" userId="S::greenal@es.ad.adp.com::fe466144-2e15-4719-890f-758e40f4c66b" providerId="AD" clId="Web-{275D404A-AF1F-646F-3FAC-11AFBFCD5440}" dt="2024-01-30T16:06:14.020" v="7"/>
              <pc2:cmMkLst xmlns:pc2="http://schemas.microsoft.com/office/powerpoint/2019/9/main/command">
                <pc:docMk/>
                <pc:sldMk cId="1421878064" sldId="2919"/>
                <pc2:cmMk id="{F3D26D8E-06BF-4580-B4D7-FE6D8ECB79DD}"/>
              </pc2:cmMkLst>
            </pc226:cmChg>
          </p:ext>
        </pc:extLst>
      </pc:sldChg>
      <pc:sldChg chg="delCm modCm">
        <pc:chgData name="Green, Alex (ES)" userId="S::greenal@es.ad.adp.com::fe466144-2e15-4719-890f-758e40f4c66b" providerId="AD" clId="Web-{275D404A-AF1F-646F-3FAC-11AFBFCD5440}" dt="2024-01-30T16:06:22.489" v="10"/>
        <pc:sldMkLst>
          <pc:docMk/>
          <pc:sldMk cId="1734573167" sldId="2924"/>
        </pc:sldMkLst>
        <pc:extLst>
          <p:ext xmlns:p="http://schemas.openxmlformats.org/presentationml/2006/main" uri="{D6D511B9-2390-475A-947B-AFAB55BFBCF1}">
            <pc226:cmChg xmlns:pc226="http://schemas.microsoft.com/office/powerpoint/2022/06/main/command" chg="del mod">
              <pc226:chgData name="Green, Alex (ES)" userId="S::greenal@es.ad.adp.com::fe466144-2e15-4719-890f-758e40f4c66b" providerId="AD" clId="Web-{275D404A-AF1F-646F-3FAC-11AFBFCD5440}" dt="2024-01-30T16:06:22.489" v="10"/>
              <pc2:cmMkLst xmlns:pc2="http://schemas.microsoft.com/office/powerpoint/2019/9/main/command">
                <pc:docMk/>
                <pc:sldMk cId="1734573167" sldId="2924"/>
                <pc2:cmMk id="{56013B4F-BCD8-4735-A4AB-0550726C18B0}"/>
              </pc2:cmMkLst>
            </pc226:cmChg>
          </p:ext>
        </pc:extLst>
      </pc:sldChg>
      <pc:sldChg chg="delCm modCm">
        <pc:chgData name="Green, Alex (ES)" userId="S::greenal@es.ad.adp.com::fe466144-2e15-4719-890f-758e40f4c66b" providerId="AD" clId="Web-{275D404A-AF1F-646F-3FAC-11AFBFCD5440}" dt="2024-01-30T16:05:57.988" v="5"/>
        <pc:sldMkLst>
          <pc:docMk/>
          <pc:sldMk cId="3311899242" sldId="2926"/>
        </pc:sldMkLst>
        <pc:extLst>
          <p:ext xmlns:p="http://schemas.openxmlformats.org/presentationml/2006/main" uri="{D6D511B9-2390-475A-947B-AFAB55BFBCF1}">
            <pc226:cmChg xmlns:pc226="http://schemas.microsoft.com/office/powerpoint/2022/06/main/command" chg="del mod">
              <pc226:chgData name="Green, Alex (ES)" userId="S::greenal@es.ad.adp.com::fe466144-2e15-4719-890f-758e40f4c66b" providerId="AD" clId="Web-{275D404A-AF1F-646F-3FAC-11AFBFCD5440}" dt="2024-01-30T16:05:57.988" v="5"/>
              <pc2:cmMkLst xmlns:pc2="http://schemas.microsoft.com/office/powerpoint/2019/9/main/command">
                <pc:docMk/>
                <pc:sldMk cId="3311899242" sldId="2926"/>
                <pc2:cmMk id="{D96D8B67-A558-4CA6-BEBB-2921F7FAE072}"/>
              </pc2:cmMkLst>
            </pc226:cmChg>
          </p:ext>
        </pc:extLst>
      </pc:sldChg>
      <pc:sldChg chg="delCm">
        <pc:chgData name="Green, Alex (ES)" userId="S::greenal@es.ad.adp.com::fe466144-2e15-4719-890f-758e40f4c66b" providerId="AD" clId="Web-{275D404A-AF1F-646F-3FAC-11AFBFCD5440}" dt="2024-01-30T16:06:07.989" v="6"/>
        <pc:sldMkLst>
          <pc:docMk/>
          <pc:sldMk cId="2075786552" sldId="2945"/>
        </pc:sldMkLst>
        <pc:extLst>
          <p:ext xmlns:p="http://schemas.openxmlformats.org/presentationml/2006/main" uri="{D6D511B9-2390-475A-947B-AFAB55BFBCF1}">
            <pc226:cmChg xmlns:pc226="http://schemas.microsoft.com/office/powerpoint/2022/06/main/command" chg="del">
              <pc226:chgData name="Green, Alex (ES)" userId="S::greenal@es.ad.adp.com::fe466144-2e15-4719-890f-758e40f4c66b" providerId="AD" clId="Web-{275D404A-AF1F-646F-3FAC-11AFBFCD5440}" dt="2024-01-30T16:06:07.989" v="6"/>
              <pc2:cmMkLst xmlns:pc2="http://schemas.microsoft.com/office/powerpoint/2019/9/main/command">
                <pc:docMk/>
                <pc:sldMk cId="2075786552" sldId="2945"/>
                <pc2:cmMk id="{B1A3111C-4B73-40EC-91E1-124A5A112FFD}"/>
              </pc2:cmMkLst>
            </pc226:cmChg>
          </p:ext>
        </pc:extLst>
      </pc:sldChg>
    </pc:docChg>
  </pc:docChgLst>
  <pc:docChgLst>
    <pc:chgData name="Stolow, Eileen" userId="S::stolowei@es.ad.adp.com::2cc3cd55-3c75-4a41-9659-4f0acc3d5c11" providerId="AD" clId="Web-{0EE7CA31-73E3-FFB6-73F7-9188D4B7682E}"/>
    <pc:docChg chg="">
      <pc:chgData name="Stolow, Eileen" userId="S::stolowei@es.ad.adp.com::2cc3cd55-3c75-4a41-9659-4f0acc3d5c11" providerId="AD" clId="Web-{0EE7CA31-73E3-FFB6-73F7-9188D4B7682E}" dt="2024-01-19T17:06:20.788" v="1"/>
      <pc:docMkLst>
        <pc:docMk/>
      </pc:docMkLst>
      <pc:sldChg chg="addCm">
        <pc:chgData name="Stolow, Eileen" userId="S::stolowei@es.ad.adp.com::2cc3cd55-3c75-4a41-9659-4f0acc3d5c11" providerId="AD" clId="Web-{0EE7CA31-73E3-FFB6-73F7-9188D4B7682E}" dt="2024-01-19T17:04:29.879" v="0"/>
        <pc:sldMkLst>
          <pc:docMk/>
          <pc:sldMk cId="1421878064" sldId="2919"/>
        </pc:sldMkLst>
        <pc:extLst>
          <p:ext xmlns:p="http://schemas.openxmlformats.org/presentationml/2006/main" uri="{D6D511B9-2390-475A-947B-AFAB55BFBCF1}">
            <pc226:cmChg xmlns:pc226="http://schemas.microsoft.com/office/powerpoint/2022/06/main/command" chg="add">
              <pc226:chgData name="Stolow, Eileen" userId="S::stolowei@es.ad.adp.com::2cc3cd55-3c75-4a41-9659-4f0acc3d5c11" providerId="AD" clId="Web-{0EE7CA31-73E3-FFB6-73F7-9188D4B7682E}" dt="2024-01-19T17:04:29.879" v="0"/>
              <pc2:cmMkLst xmlns:pc2="http://schemas.microsoft.com/office/powerpoint/2019/9/main/command">
                <pc:docMk/>
                <pc:sldMk cId="1421878064" sldId="2919"/>
                <pc2:cmMk id="{3922036B-89E1-4722-86A7-F29547F0975F}"/>
              </pc2:cmMkLst>
            </pc226:cmChg>
          </p:ext>
        </pc:extLst>
      </pc:sldChg>
      <pc:sldChg chg="addCm">
        <pc:chgData name="Stolow, Eileen" userId="S::stolowei@es.ad.adp.com::2cc3cd55-3c75-4a41-9659-4f0acc3d5c11" providerId="AD" clId="Web-{0EE7CA31-73E3-FFB6-73F7-9188D4B7682E}" dt="2024-01-19T17:06:20.788" v="1"/>
        <pc:sldMkLst>
          <pc:docMk/>
          <pc:sldMk cId="2075786552" sldId="2945"/>
        </pc:sldMkLst>
        <pc:extLst>
          <p:ext xmlns:p="http://schemas.openxmlformats.org/presentationml/2006/main" uri="{D6D511B9-2390-475A-947B-AFAB55BFBCF1}">
            <pc226:cmChg xmlns:pc226="http://schemas.microsoft.com/office/powerpoint/2022/06/main/command" chg="add">
              <pc226:chgData name="Stolow, Eileen" userId="S::stolowei@es.ad.adp.com::2cc3cd55-3c75-4a41-9659-4f0acc3d5c11" providerId="AD" clId="Web-{0EE7CA31-73E3-FFB6-73F7-9188D4B7682E}" dt="2024-01-19T17:06:20.788" v="1"/>
              <pc2:cmMkLst xmlns:pc2="http://schemas.microsoft.com/office/powerpoint/2019/9/main/command">
                <pc:docMk/>
                <pc:sldMk cId="2075786552" sldId="2945"/>
                <pc2:cmMk id="{B1A3111C-4B73-40EC-91E1-124A5A112FFD}"/>
              </pc2:cmMkLst>
            </pc226:cmChg>
          </p:ext>
        </pc:extLst>
      </pc:sldChg>
    </pc:docChg>
  </pc:docChgLst>
  <pc:docChgLst>
    <pc:chgData name="Stolow, Eileen" userId="S::stolowei@es.ad.adp.com::2cc3cd55-3c75-4a41-9659-4f0acc3d5c11" providerId="AD" clId="Web-{B7CB2786-24D5-46E6-ADFA-039D593F1582}"/>
    <pc:docChg chg="mod">
      <pc:chgData name="Stolow, Eileen" userId="S::stolowei@es.ad.adp.com::2cc3cd55-3c75-4a41-9659-4f0acc3d5c11" providerId="AD" clId="Web-{B7CB2786-24D5-46E6-ADFA-039D593F1582}" dt="2024-01-19T16:28:54.882" v="5"/>
      <pc:docMkLst>
        <pc:docMk/>
      </pc:docMkLst>
      <pc:sldChg chg="addCm">
        <pc:chgData name="Stolow, Eileen" userId="S::stolowei@es.ad.adp.com::2cc3cd55-3c75-4a41-9659-4f0acc3d5c11" providerId="AD" clId="Web-{B7CB2786-24D5-46E6-ADFA-039D593F1582}" dt="2024-01-19T16:20:16.353" v="2"/>
        <pc:sldMkLst>
          <pc:docMk/>
          <pc:sldMk cId="1421878064" sldId="2919"/>
        </pc:sldMkLst>
        <pc:extLst>
          <p:ext xmlns:p="http://schemas.openxmlformats.org/presentationml/2006/main" uri="{D6D511B9-2390-475A-947B-AFAB55BFBCF1}">
            <pc226:cmChg xmlns:pc226="http://schemas.microsoft.com/office/powerpoint/2022/06/main/command" chg="add">
              <pc226:chgData name="Stolow, Eileen" userId="S::stolowei@es.ad.adp.com::2cc3cd55-3c75-4a41-9659-4f0acc3d5c11" providerId="AD" clId="Web-{B7CB2786-24D5-46E6-ADFA-039D593F1582}" dt="2024-01-19T16:20:16.353" v="2"/>
              <pc2:cmMkLst xmlns:pc2="http://schemas.microsoft.com/office/powerpoint/2019/9/main/command">
                <pc:docMk/>
                <pc:sldMk cId="1421878064" sldId="2919"/>
                <pc2:cmMk id="{7517182F-DED7-4A06-A573-6105940A4CEA}"/>
              </pc2:cmMkLst>
            </pc226:cmChg>
            <pc226:cmChg xmlns:pc226="http://schemas.microsoft.com/office/powerpoint/2022/06/main/command" chg="add">
              <pc226:chgData name="Stolow, Eileen" userId="S::stolowei@es.ad.adp.com::2cc3cd55-3c75-4a41-9659-4f0acc3d5c11" providerId="AD" clId="Web-{B7CB2786-24D5-46E6-ADFA-039D593F1582}" dt="2024-01-19T16:17:33.943" v="1"/>
              <pc2:cmMkLst xmlns:pc2="http://schemas.microsoft.com/office/powerpoint/2019/9/main/command">
                <pc:docMk/>
                <pc:sldMk cId="1421878064" sldId="2919"/>
                <pc2:cmMk id="{F3D26D8E-06BF-4580-B4D7-FE6D8ECB79DD}"/>
              </pc2:cmMkLst>
            </pc226:cmChg>
          </p:ext>
        </pc:extLst>
      </pc:sldChg>
      <pc:sldChg chg="addCm modCm">
        <pc:chgData name="Stolow, Eileen" userId="S::stolowei@es.ad.adp.com::2cc3cd55-3c75-4a41-9659-4f0acc3d5c11" providerId="AD" clId="Web-{B7CB2786-24D5-46E6-ADFA-039D593F1582}" dt="2024-01-19T16:21:41.215" v="4"/>
        <pc:sldMkLst>
          <pc:docMk/>
          <pc:sldMk cId="1734573167" sldId="2924"/>
        </pc:sldMkLst>
        <pc:extLst>
          <p:ext xmlns:p="http://schemas.openxmlformats.org/presentationml/2006/main" uri="{D6D511B9-2390-475A-947B-AFAB55BFBCF1}">
            <pc226:cmChg xmlns:pc226="http://schemas.microsoft.com/office/powerpoint/2022/06/main/command" chg="add">
              <pc226:chgData name="Stolow, Eileen" userId="S::stolowei@es.ad.adp.com::2cc3cd55-3c75-4a41-9659-4f0acc3d5c11" providerId="AD" clId="Web-{B7CB2786-24D5-46E6-ADFA-039D593F1582}" dt="2024-01-19T16:21:41.215" v="4"/>
              <pc2:cmMkLst xmlns:pc2="http://schemas.microsoft.com/office/powerpoint/2019/9/main/command">
                <pc:docMk/>
                <pc:sldMk cId="1734573167" sldId="2924"/>
                <pc2:cmMk id="{56013B4F-BCD8-4735-A4AB-0550726C18B0}"/>
              </pc2:cmMkLst>
              <pc226:cmRplyChg chg="add">
                <pc226:chgData name="Stolow, Eileen" userId="S::stolowei@es.ad.adp.com::2cc3cd55-3c75-4a41-9659-4f0acc3d5c11" providerId="AD" clId="Web-{B7CB2786-24D5-46E6-ADFA-039D593F1582}" dt="2024-01-19T16:21:41.215" v="4"/>
                <pc2:cmRplyMkLst xmlns:pc2="http://schemas.microsoft.com/office/powerpoint/2019/9/main/command">
                  <pc:docMk/>
                  <pc:sldMk cId="1734573167" sldId="2924"/>
                  <pc2:cmMk id="{56013B4F-BCD8-4735-A4AB-0550726C18B0}"/>
                  <pc2:cmRplyMk id="{414D6123-9D72-4029-8A67-70BB087E563A}"/>
                </pc2:cmRplyMkLst>
              </pc226:cmRplyChg>
            </pc226:cmChg>
          </p:ext>
        </pc:extLst>
      </pc:sldChg>
      <pc:sldChg chg="addCm">
        <pc:chgData name="Stolow, Eileen" userId="S::stolowei@es.ad.adp.com::2cc3cd55-3c75-4a41-9659-4f0acc3d5c11" providerId="AD" clId="Web-{B7CB2786-24D5-46E6-ADFA-039D593F1582}" dt="2024-01-19T16:28:54.882" v="5"/>
        <pc:sldMkLst>
          <pc:docMk/>
          <pc:sldMk cId="3311899242" sldId="2926"/>
        </pc:sldMkLst>
        <pc:extLst>
          <p:ext xmlns:p="http://schemas.openxmlformats.org/presentationml/2006/main" uri="{D6D511B9-2390-475A-947B-AFAB55BFBCF1}">
            <pc226:cmChg xmlns:pc226="http://schemas.microsoft.com/office/powerpoint/2022/06/main/command" chg="add">
              <pc226:chgData name="Stolow, Eileen" userId="S::stolowei@es.ad.adp.com::2cc3cd55-3c75-4a41-9659-4f0acc3d5c11" providerId="AD" clId="Web-{B7CB2786-24D5-46E6-ADFA-039D593F1582}" dt="2024-01-19T16:28:54.882" v="5"/>
              <pc2:cmMkLst xmlns:pc2="http://schemas.microsoft.com/office/powerpoint/2019/9/main/command">
                <pc:docMk/>
                <pc:sldMk cId="3311899242" sldId="2926"/>
                <pc2:cmMk id="{D96D8B67-A558-4CA6-BEBB-2921F7FAE072}"/>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3ABD18-1FA1-4337-9616-BF712987D4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7EED5B-323D-458E-A739-7B833D15C6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D552B-7E32-45AC-A3F8-FBB0634FD5D6}" type="datetimeFigureOut">
              <a:rPr lang="en-US" smtClean="0"/>
              <a:t>1/30/2024</a:t>
            </a:fld>
            <a:endParaRPr lang="en-US"/>
          </a:p>
        </p:txBody>
      </p:sp>
      <p:sp>
        <p:nvSpPr>
          <p:cNvPr id="4" name="Footer Placeholder 3">
            <a:extLst>
              <a:ext uri="{FF2B5EF4-FFF2-40B4-BE49-F238E27FC236}">
                <a16:creationId xmlns:a16="http://schemas.microsoft.com/office/drawing/2014/main" id="{DF880066-1FA8-476E-962D-0AEB5E1B45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48696A-0917-4B40-A8BA-95BE9E189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81D2F1-23BE-45C7-8533-9FA41E6B57FD}" type="slidenum">
              <a:rPr lang="en-US" smtClean="0"/>
              <a:t>‹#›</a:t>
            </a:fld>
            <a:endParaRPr lang="en-US"/>
          </a:p>
        </p:txBody>
      </p:sp>
    </p:spTree>
    <p:extLst>
      <p:ext uri="{BB962C8B-B14F-4D97-AF65-F5344CB8AC3E}">
        <p14:creationId xmlns:p14="http://schemas.microsoft.com/office/powerpoint/2010/main" val="4175831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5F237-14B1-44F1-B50A-02795525D4BD}"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89EA6-10CF-4B84-A1CD-EB157AC13D65}" type="slidenum">
              <a:rPr lang="en-US" smtClean="0"/>
              <a:t>‹#›</a:t>
            </a:fld>
            <a:endParaRPr lang="en-US"/>
          </a:p>
        </p:txBody>
      </p:sp>
    </p:spTree>
    <p:extLst>
      <p:ext uri="{BB962C8B-B14F-4D97-AF65-F5344CB8AC3E}">
        <p14:creationId xmlns:p14="http://schemas.microsoft.com/office/powerpoint/2010/main" val="4235815511"/>
      </p:ext>
    </p:extLst>
  </p:cSld>
  <p:clrMap bg1="lt1" tx1="dk1" bg2="lt2" tx2="dk2" accent1="accent1" accent2="accent2" accent3="accent3" accent4="accent4" accent5="accent5" accent6="accent6" hlink="hlink" folHlink="folHlink"/>
  <p:notesStyle>
    <a:lvl1pPr marL="0" algn="l" defTabSz="1219232" rtl="0" eaLnBrk="1" latinLnBrk="0" hangingPunct="1">
      <a:defRPr sz="1600" kern="1200">
        <a:solidFill>
          <a:schemeClr val="tx1"/>
        </a:solidFill>
        <a:latin typeface="+mn-lt"/>
        <a:ea typeface="+mn-ea"/>
        <a:cs typeface="+mn-cs"/>
      </a:defRPr>
    </a:lvl1pPr>
    <a:lvl2pPr marL="609616" algn="l" defTabSz="1219232" rtl="0" eaLnBrk="1" latinLnBrk="0" hangingPunct="1">
      <a:defRPr sz="1600" kern="1200">
        <a:solidFill>
          <a:schemeClr val="tx1"/>
        </a:solidFill>
        <a:latin typeface="+mn-lt"/>
        <a:ea typeface="+mn-ea"/>
        <a:cs typeface="+mn-cs"/>
      </a:defRPr>
    </a:lvl2pPr>
    <a:lvl3pPr marL="1219232" algn="l" defTabSz="1219232" rtl="0" eaLnBrk="1" latinLnBrk="0" hangingPunct="1">
      <a:defRPr sz="1600" kern="1200">
        <a:solidFill>
          <a:schemeClr val="tx1"/>
        </a:solidFill>
        <a:latin typeface="+mn-lt"/>
        <a:ea typeface="+mn-ea"/>
        <a:cs typeface="+mn-cs"/>
      </a:defRPr>
    </a:lvl3pPr>
    <a:lvl4pPr marL="1828846" algn="l" defTabSz="1219232" rtl="0" eaLnBrk="1" latinLnBrk="0" hangingPunct="1">
      <a:defRPr sz="1600" kern="1200">
        <a:solidFill>
          <a:schemeClr val="tx1"/>
        </a:solidFill>
        <a:latin typeface="+mn-lt"/>
        <a:ea typeface="+mn-ea"/>
        <a:cs typeface="+mn-cs"/>
      </a:defRPr>
    </a:lvl4pPr>
    <a:lvl5pPr marL="2438461" algn="l" defTabSz="1219232" rtl="0" eaLnBrk="1" latinLnBrk="0" hangingPunct="1">
      <a:defRPr sz="1600" kern="1200">
        <a:solidFill>
          <a:schemeClr val="tx1"/>
        </a:solidFill>
        <a:latin typeface="+mn-lt"/>
        <a:ea typeface="+mn-ea"/>
        <a:cs typeface="+mn-cs"/>
      </a:defRPr>
    </a:lvl5pPr>
    <a:lvl6pPr marL="3048076" algn="l" defTabSz="1219232" rtl="0" eaLnBrk="1" latinLnBrk="0" hangingPunct="1">
      <a:defRPr sz="1600" kern="1200">
        <a:solidFill>
          <a:schemeClr val="tx1"/>
        </a:solidFill>
        <a:latin typeface="+mn-lt"/>
        <a:ea typeface="+mn-ea"/>
        <a:cs typeface="+mn-cs"/>
      </a:defRPr>
    </a:lvl6pPr>
    <a:lvl7pPr marL="3657692" algn="l" defTabSz="1219232" rtl="0" eaLnBrk="1" latinLnBrk="0" hangingPunct="1">
      <a:defRPr sz="1600" kern="1200">
        <a:solidFill>
          <a:schemeClr val="tx1"/>
        </a:solidFill>
        <a:latin typeface="+mn-lt"/>
        <a:ea typeface="+mn-ea"/>
        <a:cs typeface="+mn-cs"/>
      </a:defRPr>
    </a:lvl7pPr>
    <a:lvl8pPr marL="4267307" algn="l" defTabSz="1219232" rtl="0" eaLnBrk="1" latinLnBrk="0" hangingPunct="1">
      <a:defRPr sz="1600" kern="1200">
        <a:solidFill>
          <a:schemeClr val="tx1"/>
        </a:solidFill>
        <a:latin typeface="+mn-lt"/>
        <a:ea typeface="+mn-ea"/>
        <a:cs typeface="+mn-cs"/>
      </a:defRPr>
    </a:lvl8pPr>
    <a:lvl9pPr marL="4876923" algn="l" defTabSz="1219232"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oleObject" Target="../embeddings/oleObject7.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8.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oleObject" Target="../embeddings/oleObject9.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oleObject" Target="../embeddings/oleObject10.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oleObject" Target="../embeddings/oleObject11.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13.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oleObject" Target="../embeddings/oleObject14.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15.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oleObject" Target="../embeddings/oleObject16.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oleObject" Target="../embeddings/oleObject17.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oleObject" Target="../embeddings/oleObject18.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oleObject" Target="../embeddings/oleObject19.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oleObject" Target="../embeddings/oleObject20.bin"/><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48.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1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oleObject" Target="../embeddings/oleObject25.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6.sv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6.sv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oleObject" Target="../embeddings/oleObject28.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oleObject" Target="../embeddings/oleObject29.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oleObject" Target="../embeddings/oleObject30.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oleObject" Target="../embeddings/oleObject31.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oleObject" Target="../embeddings/oleObject32.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oleObject" Target="../embeddings/oleObject33.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oleObject" Target="../embeddings/oleObject34.bin"/><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7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2.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72.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oleObject" Target="../embeddings/oleObject3.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4.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oleObject" Target="../embeddings/oleObject50.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oleObject" Target="../embeddings/oleObject51.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oleObject" Target="../embeddings/oleObject52.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oleObject" Target="../embeddings/oleObject53.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oleObject" Target="../embeddings/oleObject54.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oleObject" Target="../embeddings/oleObject55.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5.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oleObject" Target="../embeddings/oleObject56.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oleObject" Target="../embeddings/oleObject57.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oleObject" Target="../embeddings/oleObject58.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emf"/><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oleObject" Target="../embeddings/oleObject59.bin"/><Relationship Id="rId5" Type="http://schemas.openxmlformats.org/officeDocument/2006/relationships/image" Target="../media/image6.sv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6.xml"/><Relationship Id="rId1" Type="http://schemas.openxmlformats.org/officeDocument/2006/relationships/tags" Target="../tags/tag117.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oleObject" Target="../embeddings/oleObject6.bin"/><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F8EB385-1FC8-479E-8DC1-60C6AAEC16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27388" r="16500"/>
          <a:stretch/>
        </p:blipFill>
        <p:spPr>
          <a:xfrm>
            <a:off x="8177883" y="1095380"/>
            <a:ext cx="4015706" cy="2958033"/>
          </a:xfrm>
          <a:prstGeom prst="rect">
            <a:avLst/>
          </a:prstGeom>
        </p:spPr>
      </p:pic>
      <p:sp>
        <p:nvSpPr>
          <p:cNvPr id="26" name="Freeform: Shape 25">
            <a:extLst>
              <a:ext uri="{FF2B5EF4-FFF2-40B4-BE49-F238E27FC236}">
                <a16:creationId xmlns:a16="http://schemas.microsoft.com/office/drawing/2014/main" id="{12BFB32E-0672-4A3F-991A-E99D4EC2F5C0}"/>
              </a:ext>
            </a:extLst>
          </p:cNvPr>
          <p:cNvSpPr/>
          <p:nvPr userDrawn="1"/>
        </p:nvSpPr>
        <p:spPr>
          <a:xfrm>
            <a:off x="-1" y="1095379"/>
            <a:ext cx="9878712" cy="5772151"/>
          </a:xfrm>
          <a:custGeom>
            <a:avLst/>
            <a:gdLst>
              <a:gd name="connsiteX0" fmla="*/ 0 w 7408069"/>
              <a:gd name="connsiteY0" fmla="*/ 0 h 4329113"/>
              <a:gd name="connsiteX1" fmla="*/ 5038919 w 7408069"/>
              <a:gd name="connsiteY1" fmla="*/ 0 h 4329113"/>
              <a:gd name="connsiteX2" fmla="*/ 5038919 w 7408069"/>
              <a:gd name="connsiteY2" fmla="*/ 2677945 h 4329113"/>
              <a:gd name="connsiteX3" fmla="*/ 7408069 w 7408069"/>
              <a:gd name="connsiteY3" fmla="*/ 2677945 h 4329113"/>
              <a:gd name="connsiteX4" fmla="*/ 7408069 w 7408069"/>
              <a:gd name="connsiteY4" fmla="*/ 4329113 h 4329113"/>
              <a:gd name="connsiteX5" fmla="*/ 0 w 7408069"/>
              <a:gd name="connsiteY5" fmla="*/ 4329113 h 43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69" h="4329113">
                <a:moveTo>
                  <a:pt x="0" y="0"/>
                </a:moveTo>
                <a:lnTo>
                  <a:pt x="5038919" y="0"/>
                </a:lnTo>
                <a:cubicBezTo>
                  <a:pt x="5038919" y="892648"/>
                  <a:pt x="5038919" y="1785297"/>
                  <a:pt x="5038919" y="2677945"/>
                </a:cubicBezTo>
                <a:lnTo>
                  <a:pt x="7408069" y="2677945"/>
                </a:lnTo>
                <a:lnTo>
                  <a:pt x="7408069" y="4329113"/>
                </a:lnTo>
                <a:lnTo>
                  <a:pt x="0" y="432911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51"/>
          </a:p>
        </p:txBody>
      </p:sp>
      <p:sp>
        <p:nvSpPr>
          <p:cNvPr id="15" name="Rectangle 14">
            <a:extLst>
              <a:ext uri="{FF2B5EF4-FFF2-40B4-BE49-F238E27FC236}">
                <a16:creationId xmlns:a16="http://schemas.microsoft.com/office/drawing/2014/main" id="{CF92C563-ED97-46A2-B830-B18D61C8C793}"/>
              </a:ext>
            </a:extLst>
          </p:cNvPr>
          <p:cNvSpPr/>
          <p:nvPr userDrawn="1"/>
        </p:nvSpPr>
        <p:spPr>
          <a:xfrm>
            <a:off x="9874861" y="4667340"/>
            <a:ext cx="2318729" cy="220018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sp>
        <p:nvSpPr>
          <p:cNvPr id="17" name="ADP MAS Executive Overview…">
            <a:extLst>
              <a:ext uri="{FF2B5EF4-FFF2-40B4-BE49-F238E27FC236}">
                <a16:creationId xmlns:a16="http://schemas.microsoft.com/office/drawing/2014/main" id="{E0588020-457D-480D-804A-A1838F6E80FE}"/>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5121307" cy="2281651"/>
          </a:xfrm>
        </p:spPr>
        <p:txBody>
          <a:bodyPr/>
          <a:lstStyle>
            <a:lvl1pPr>
              <a:lnSpc>
                <a:spcPct val="90000"/>
              </a:lnSpc>
              <a:spcAft>
                <a:spcPts val="6400"/>
              </a:spcAft>
              <a:defRPr sz="6400">
                <a:solidFill>
                  <a:schemeClr val="bg1"/>
                </a:solidFill>
              </a:defRPr>
            </a:lvl1pPr>
            <a:lvl2pPr marL="0" indent="0">
              <a:lnSpc>
                <a:spcPct val="100000"/>
              </a:lnSpc>
              <a:buNone/>
              <a:defRPr sz="3733">
                <a:solidFill>
                  <a:schemeClr val="bg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5121307" cy="369332"/>
          </a:xfrm>
        </p:spPr>
        <p:txBody>
          <a:bodyPr anchor="b"/>
          <a:lstStyle>
            <a:lvl1pPr>
              <a:defRPr sz="2400">
                <a:solidFill>
                  <a:schemeClr val="bg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bg1"/>
                </a:solidFill>
              </a:defRPr>
            </a:lvl1pPr>
          </a:lstStyle>
          <a:p>
            <a:fld id="{0C691DA3-4ABE-49F3-91E6-D9975CC9DD5F}" type="slidenum">
              <a:rPr lang="en-US" smtClean="0"/>
              <a:pPr/>
              <a:t>‹#›</a:t>
            </a:fld>
            <a:endParaRPr lang="en-US"/>
          </a:p>
        </p:txBody>
      </p:sp>
      <p:cxnSp>
        <p:nvCxnSpPr>
          <p:cNvPr id="36" name="Straight Connector 35">
            <a:extLst>
              <a:ext uri="{FF2B5EF4-FFF2-40B4-BE49-F238E27FC236}">
                <a16:creationId xmlns:a16="http://schemas.microsoft.com/office/drawing/2014/main" id="{B690E10D-A3D3-4B6F-B508-A0AF44EF4961}"/>
              </a:ext>
            </a:extLst>
          </p:cNvPr>
          <p:cNvCxnSpPr>
            <a:cxnSpLocks/>
          </p:cNvCxnSpPr>
          <p:nvPr userDrawn="1"/>
        </p:nvCxnSpPr>
        <p:spPr>
          <a:xfrm flipV="1">
            <a:off x="6719435" y="-14510"/>
            <a:ext cx="0" cy="4681852"/>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BBB79B-8184-4170-893C-D13D76677E08}"/>
              </a:ext>
            </a:extLst>
          </p:cNvPr>
          <p:cNvCxnSpPr>
            <a:cxnSpLocks/>
          </p:cNvCxnSpPr>
          <p:nvPr userDrawn="1"/>
        </p:nvCxnSpPr>
        <p:spPr>
          <a:xfrm>
            <a:off x="2" y="1095375"/>
            <a:ext cx="12208106"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CD0FC91-0084-4A35-AF6B-9CFCB2CC9CA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96515" y="5766821"/>
            <a:ext cx="1157817" cy="825209"/>
          </a:xfrm>
          <a:prstGeom prst="rect">
            <a:avLst/>
          </a:prstGeom>
        </p:spPr>
      </p:pic>
      <p:cxnSp>
        <p:nvCxnSpPr>
          <p:cNvPr id="38" name="Straight Connector 37">
            <a:extLst>
              <a:ext uri="{FF2B5EF4-FFF2-40B4-BE49-F238E27FC236}">
                <a16:creationId xmlns:a16="http://schemas.microsoft.com/office/drawing/2014/main" id="{2EDA9D25-F463-48E3-B373-D08B710BB28E}"/>
              </a:ext>
            </a:extLst>
          </p:cNvPr>
          <p:cNvCxnSpPr>
            <a:cxnSpLocks/>
          </p:cNvCxnSpPr>
          <p:nvPr userDrawn="1"/>
        </p:nvCxnSpPr>
        <p:spPr>
          <a:xfrm>
            <a:off x="6719438" y="4667339"/>
            <a:ext cx="5488671"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59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ar: Headline + Subhead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ABFD57F-1F3F-471E-9463-E1D3E7A2D10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C31B32FE-A062-4EED-A7B4-54E9B91A8288}"/>
              </a:ext>
            </a:extLst>
          </p:cNvPr>
          <p:cNvGraphicFramePr>
            <a:graphicFrameLocks noChangeAspect="1"/>
          </p:cNvGraphicFramePr>
          <p:nvPr userDrawn="1">
            <p:custDataLst>
              <p:tags r:id="rId1"/>
            </p:custDataLst>
            <p:extLst>
              <p:ext uri="{D42A27DB-BD31-4B8C-83A1-F6EECF244321}">
                <p14:modId xmlns:p14="http://schemas.microsoft.com/office/powerpoint/2010/main" val="192602817"/>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C31B32FE-A062-4EED-A7B4-54E9B91A8288}"/>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1BB9AD4-8630-4E1B-B9BC-60E83DCF7C1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241C2E-B1EE-4F0C-B39F-ADC3C97F68F4}"/>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8" name="Freeform 5">
            <a:extLst>
              <a:ext uri="{FF2B5EF4-FFF2-40B4-BE49-F238E27FC236}">
                <a16:creationId xmlns:a16="http://schemas.microsoft.com/office/drawing/2014/main" id="{881ADF28-5734-4233-B87C-C89A72029F5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a:extLst>
              <a:ext uri="{FF2B5EF4-FFF2-40B4-BE49-F238E27FC236}">
                <a16:creationId xmlns:a16="http://schemas.microsoft.com/office/drawing/2014/main" id="{84B85F7F-4B79-4A5D-A3E9-7A3040E76A3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17E799CE-5C03-45ED-B7F1-FCA7822DB0E4}"/>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B7BCBA49-2359-4E67-940B-A9C5ED310E2D}"/>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B48671CE-63F8-4D47-8B14-3ACD40525830}"/>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C5BF72EF-51BE-6449-97BF-02C2DBDC9C48}"/>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83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ar: Headline + 3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78AA060-D5BD-4F8F-8F3C-67B1BA950D0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61BB1598-F334-40FE-96D9-B67E510C4A5F}"/>
              </a:ext>
            </a:extLst>
          </p:cNvPr>
          <p:cNvGraphicFramePr>
            <a:graphicFrameLocks noChangeAspect="1"/>
          </p:cNvGraphicFramePr>
          <p:nvPr userDrawn="1">
            <p:custDataLst>
              <p:tags r:id="rId1"/>
            </p:custDataLst>
            <p:extLst>
              <p:ext uri="{D42A27DB-BD31-4B8C-83A1-F6EECF244321}">
                <p14:modId xmlns:p14="http://schemas.microsoft.com/office/powerpoint/2010/main" val="2501047031"/>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61BB1598-F334-40FE-96D9-B67E510C4A5F}"/>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03574E-7474-4B2F-BA46-9F8A7FEC8CFB}"/>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7098D04-7ACF-482F-ACF9-69398D9C08E3}"/>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0" name="Freeform 5">
            <a:extLst>
              <a:ext uri="{FF2B5EF4-FFF2-40B4-BE49-F238E27FC236}">
                <a16:creationId xmlns:a16="http://schemas.microsoft.com/office/drawing/2014/main" id="{503A8512-B8CB-4D99-855F-F447A5435AE9}"/>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2" name="Straight Connector 21">
            <a:extLst>
              <a:ext uri="{FF2B5EF4-FFF2-40B4-BE49-F238E27FC236}">
                <a16:creationId xmlns:a16="http://schemas.microsoft.com/office/drawing/2014/main" id="{207F3CAF-1E78-4875-A454-3F8B318382BB}"/>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6C949D5-F1B9-4E6D-9F63-7C9349E465C6}"/>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grpSp>
        <p:nvGrpSpPr>
          <p:cNvPr id="24" name="Group 23">
            <a:extLst>
              <a:ext uri="{FF2B5EF4-FFF2-40B4-BE49-F238E27FC236}">
                <a16:creationId xmlns:a16="http://schemas.microsoft.com/office/drawing/2014/main" id="{83100221-BEBD-4112-8642-0874305F47CF}"/>
              </a:ext>
            </a:extLst>
          </p:cNvPr>
          <p:cNvGrpSpPr/>
          <p:nvPr userDrawn="1"/>
        </p:nvGrpSpPr>
        <p:grpSpPr>
          <a:xfrm>
            <a:off x="3712946" y="1538845"/>
            <a:ext cx="3597108" cy="5319161"/>
            <a:chOff x="2784347" y="1227222"/>
            <a:chExt cx="2697480" cy="3916279"/>
          </a:xfrm>
        </p:grpSpPr>
        <p:cxnSp>
          <p:nvCxnSpPr>
            <p:cNvPr id="25" name="Straight Connector 24">
              <a:extLst>
                <a:ext uri="{FF2B5EF4-FFF2-40B4-BE49-F238E27FC236}">
                  <a16:creationId xmlns:a16="http://schemas.microsoft.com/office/drawing/2014/main" id="{F74215BB-0E5E-47CA-B2DF-CB507E3918EE}"/>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E5B37A-AA00-4571-A3E7-E7AE04637153}"/>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4" name="Line">
            <a:extLst>
              <a:ext uri="{FF2B5EF4-FFF2-40B4-BE49-F238E27FC236}">
                <a16:creationId xmlns:a16="http://schemas.microsoft.com/office/drawing/2014/main" id="{46478A2C-1F0D-4E9C-8201-B8DEB63E58A2}"/>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20106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Headline + Subhead + 3 column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E9D8CF6-80D2-4A62-B480-BFFCF499E0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5" name="Object 4" hidden="1">
            <a:extLst>
              <a:ext uri="{FF2B5EF4-FFF2-40B4-BE49-F238E27FC236}">
                <a16:creationId xmlns:a16="http://schemas.microsoft.com/office/drawing/2014/main" id="{813952A8-A4D1-4A53-9D1B-BE1C127DD177}"/>
              </a:ext>
            </a:extLst>
          </p:cNvPr>
          <p:cNvGraphicFramePr>
            <a:graphicFrameLocks noChangeAspect="1"/>
          </p:cNvGraphicFramePr>
          <p:nvPr userDrawn="1">
            <p:custDataLst>
              <p:tags r:id="rId1"/>
            </p:custDataLst>
            <p:extLst>
              <p:ext uri="{D42A27DB-BD31-4B8C-83A1-F6EECF244321}">
                <p14:modId xmlns:p14="http://schemas.microsoft.com/office/powerpoint/2010/main" val="259740837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813952A8-A4D1-4A53-9D1B-BE1C127DD177}"/>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132A89D-DF31-4CBB-B13A-908F506C7B1A}"/>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grpSp>
        <p:nvGrpSpPr>
          <p:cNvPr id="3" name="Group 2">
            <a:extLst>
              <a:ext uri="{FF2B5EF4-FFF2-40B4-BE49-F238E27FC236}">
                <a16:creationId xmlns:a16="http://schemas.microsoft.com/office/drawing/2014/main" id="{74C3B40E-D517-477C-BEC9-861FD7E490F5}"/>
              </a:ext>
            </a:extLst>
          </p:cNvPr>
          <p:cNvGrpSpPr/>
          <p:nvPr userDrawn="1"/>
        </p:nvGrpSpPr>
        <p:grpSpPr>
          <a:xfrm>
            <a:off x="3712946" y="1538845"/>
            <a:ext cx="3597108" cy="5319161"/>
            <a:chOff x="2784347" y="1227222"/>
            <a:chExt cx="2697480" cy="3916279"/>
          </a:xfrm>
        </p:grpSpPr>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34F93208-D0C2-4CED-9396-138F78FD7D8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0" name="Freeform 5">
            <a:extLst>
              <a:ext uri="{FF2B5EF4-FFF2-40B4-BE49-F238E27FC236}">
                <a16:creationId xmlns:a16="http://schemas.microsoft.com/office/drawing/2014/main" id="{A6B515C7-AB2B-4179-83EC-9825C49D4C5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2" name="Straight Connector 21">
            <a:extLst>
              <a:ext uri="{FF2B5EF4-FFF2-40B4-BE49-F238E27FC236}">
                <a16:creationId xmlns:a16="http://schemas.microsoft.com/office/drawing/2014/main" id="{E5ACB78C-05F4-444C-A0E1-45F70B1140FD}"/>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FDCE8F81-B1BE-481A-A388-157E9B695B03}"/>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6" name="Line">
            <a:extLst>
              <a:ext uri="{FF2B5EF4-FFF2-40B4-BE49-F238E27FC236}">
                <a16:creationId xmlns:a16="http://schemas.microsoft.com/office/drawing/2014/main" id="{F0280E9A-4C50-4D8A-AD9F-72343A67303B}"/>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1" name="Content Placeholder 11">
            <a:extLst>
              <a:ext uri="{FF2B5EF4-FFF2-40B4-BE49-F238E27FC236}">
                <a16:creationId xmlns:a16="http://schemas.microsoft.com/office/drawing/2014/main" id="{158C2A49-8B03-7444-82A9-97B1E17E68A1}"/>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1">
            <a:extLst>
              <a:ext uri="{FF2B5EF4-FFF2-40B4-BE49-F238E27FC236}">
                <a16:creationId xmlns:a16="http://schemas.microsoft.com/office/drawing/2014/main" id="{551942A7-6BEE-DE49-BF87-183B3F0506E9}"/>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1">
            <a:extLst>
              <a:ext uri="{FF2B5EF4-FFF2-40B4-BE49-F238E27FC236}">
                <a16:creationId xmlns:a16="http://schemas.microsoft.com/office/drawing/2014/main" id="{88996CDF-3929-814A-A611-37688EC9E028}"/>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Screenshot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D267C01-D4B3-46F6-8DC1-D2A0C07F819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710" t="38616" r="20816"/>
          <a:stretch/>
        </p:blipFill>
        <p:spPr>
          <a:xfrm>
            <a:off x="10882886" y="4234"/>
            <a:ext cx="1310703" cy="1418100"/>
          </a:xfrm>
          <a:prstGeom prst="rect">
            <a:avLst/>
          </a:prstGeom>
        </p:spPr>
      </p:pic>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2"/>
            <a:ext cx="9998742" cy="205184"/>
          </a:xfrm>
        </p:spPr>
        <p:txBody>
          <a:bodyPr/>
          <a:lstStyle>
            <a:lvl1pPr>
              <a:defRPr sz="1333"/>
            </a:lvl1pPr>
          </a:lstStyle>
          <a:p>
            <a:r>
              <a:rPr lang="en-US"/>
              <a:t>For screenshots only: Title here, 10-</a:t>
            </a:r>
            <a:r>
              <a:rPr lang="en-US" err="1"/>
              <a:t>pt</a:t>
            </a:r>
            <a:endParaRPr lang="en-US"/>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7407CB27-C2CE-4C0F-9273-4268E13AAFA3}"/>
              </a:ext>
            </a:extLst>
          </p:cNvPr>
          <p:cNvCxnSpPr>
            <a:cxnSpLocks/>
          </p:cNvCxnSpPr>
          <p:nvPr userDrawn="1"/>
        </p:nvCxnSpPr>
        <p:spPr>
          <a:xfrm>
            <a:off x="320883" y="757229"/>
            <a:ext cx="0" cy="610686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91CB3F-1AA6-4C2A-80AF-61E30D1F2C2F}"/>
              </a:ext>
            </a:extLst>
          </p:cNvPr>
          <p:cNvCxnSpPr>
            <a:cxnSpLocks/>
          </p:cNvCxnSpPr>
          <p:nvPr userDrawn="1"/>
        </p:nvCxnSpPr>
        <p:spPr>
          <a:xfrm>
            <a:off x="2" y="757224"/>
            <a:ext cx="108828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1F56DEE-6AFE-41C5-A208-88CE538FD9A7}"/>
              </a:ext>
            </a:extLst>
          </p:cNvPr>
          <p:cNvSpPr>
            <a:spLocks noGrp="1"/>
          </p:cNvSpPr>
          <p:nvPr>
            <p:ph type="ftr" sz="quarter" idx="15"/>
          </p:nvPr>
        </p:nvSpPr>
        <p:spPr/>
        <p:txBody>
          <a:bodyPr/>
          <a:lstStyle/>
          <a:p>
            <a:r>
              <a:rPr lang="en-US"/>
              <a:t>Footer in sentence case</a:t>
            </a:r>
          </a:p>
        </p:txBody>
      </p:sp>
      <p:pic>
        <p:nvPicPr>
          <p:cNvPr id="11" name="Picture 10">
            <a:extLst>
              <a:ext uri="{FF2B5EF4-FFF2-40B4-BE49-F238E27FC236}">
                <a16:creationId xmlns:a16="http://schemas.microsoft.com/office/drawing/2014/main" id="{C9EAED03-FD40-4C12-BB69-3BC276DD6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3809" y="1229094"/>
            <a:ext cx="7955388" cy="5079284"/>
          </a:xfrm>
          <a:prstGeom prst="rect">
            <a:avLst/>
          </a:prstGeom>
        </p:spPr>
      </p:pic>
      <p:sp>
        <p:nvSpPr>
          <p:cNvPr id="12" name="Picture Placeholder 10">
            <a:extLst>
              <a:ext uri="{FF2B5EF4-FFF2-40B4-BE49-F238E27FC236}">
                <a16:creationId xmlns:a16="http://schemas.microsoft.com/office/drawing/2014/main" id="{D4AE4277-BDDB-47EC-8079-154D20AFA849}"/>
              </a:ext>
            </a:extLst>
          </p:cNvPr>
          <p:cNvSpPr>
            <a:spLocks noGrp="1"/>
          </p:cNvSpPr>
          <p:nvPr>
            <p:ph type="pic" sz="quarter" idx="16"/>
          </p:nvPr>
        </p:nvSpPr>
        <p:spPr>
          <a:xfrm>
            <a:off x="2471577" y="1588036"/>
            <a:ext cx="6082137" cy="3843775"/>
          </a:xfrm>
          <a:ln w="6350">
            <a:solidFill>
              <a:schemeClr val="tx1">
                <a:lumMod val="40000"/>
                <a:lumOff val="60000"/>
              </a:schemeClr>
            </a:solidFill>
          </a:ln>
        </p:spPr>
        <p:txBody>
          <a:bodyPr anchor="ctr">
            <a:noAutofit/>
          </a:bodyPr>
          <a:lstStyle>
            <a:lvl1pPr algn="ctr">
              <a:defRPr/>
            </a:lvl1pPr>
          </a:lstStyle>
          <a:p>
            <a:endParaRPr lang="en-US"/>
          </a:p>
        </p:txBody>
      </p:sp>
      <p:sp>
        <p:nvSpPr>
          <p:cNvPr id="21" name="Rectangle 20">
            <a:extLst>
              <a:ext uri="{FF2B5EF4-FFF2-40B4-BE49-F238E27FC236}">
                <a16:creationId xmlns:a16="http://schemas.microsoft.com/office/drawing/2014/main" id="{B141E85A-1790-4DF0-B46A-D9E8C07B8E3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3" name="Freeform 5">
            <a:extLst>
              <a:ext uri="{FF2B5EF4-FFF2-40B4-BE49-F238E27FC236}">
                <a16:creationId xmlns:a16="http://schemas.microsoft.com/office/drawing/2014/main" id="{584D058B-5B09-436D-B588-DD140C66520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Line">
            <a:extLst>
              <a:ext uri="{FF2B5EF4-FFF2-40B4-BE49-F238E27FC236}">
                <a16:creationId xmlns:a16="http://schemas.microsoft.com/office/drawing/2014/main" id="{021FBE40-66BC-4606-9EB0-E951F30C12E1}"/>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84172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D91314-8CB6-4960-93B2-5E0F6C6F2D9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F3CE8B08-EA69-4458-9637-876FC51604D5}"/>
              </a:ext>
            </a:extLst>
          </p:cNvPr>
          <p:cNvGraphicFramePr>
            <a:graphicFrameLocks noChangeAspect="1"/>
          </p:cNvGraphicFramePr>
          <p:nvPr userDrawn="1">
            <p:custDataLst>
              <p:tags r:id="rId1"/>
            </p:custDataLst>
            <p:extLst>
              <p:ext uri="{D42A27DB-BD31-4B8C-83A1-F6EECF244321}">
                <p14:modId xmlns:p14="http://schemas.microsoft.com/office/powerpoint/2010/main" val="37485780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F3CE8B08-EA69-4458-9637-876FC51604D5}"/>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5FC6751-1AB1-41C7-AA2E-FC23F0A7CE68}"/>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7" name="Straight Connector 6">
            <a:extLst>
              <a:ext uri="{FF2B5EF4-FFF2-40B4-BE49-F238E27FC236}">
                <a16:creationId xmlns:a16="http://schemas.microsoft.com/office/drawing/2014/main" id="{E141ABD1-B2B8-4B31-865E-55BB429D5359}"/>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F58FE6-8921-4C4F-AFA6-491A979C02B3}"/>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20154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 Subhea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A312DE0-F25F-401D-B5A1-41542650C5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5" name="Object 4" hidden="1">
            <a:extLst>
              <a:ext uri="{FF2B5EF4-FFF2-40B4-BE49-F238E27FC236}">
                <a16:creationId xmlns:a16="http://schemas.microsoft.com/office/drawing/2014/main" id="{CFE13226-0CC3-4F98-850D-52A27DF6C5F8}"/>
              </a:ext>
            </a:extLst>
          </p:cNvPr>
          <p:cNvGraphicFramePr>
            <a:graphicFrameLocks noChangeAspect="1"/>
          </p:cNvGraphicFramePr>
          <p:nvPr userDrawn="1">
            <p:custDataLst>
              <p:tags r:id="rId1"/>
            </p:custDataLst>
            <p:extLst>
              <p:ext uri="{D42A27DB-BD31-4B8C-83A1-F6EECF244321}">
                <p14:modId xmlns:p14="http://schemas.microsoft.com/office/powerpoint/2010/main" val="10954757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CFE13226-0CC3-4F98-850D-52A27DF6C5F8}"/>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3AB827C-93C5-47F2-A706-8600E39913C5}"/>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8" name="Straight Connector 7">
            <a:extLst>
              <a:ext uri="{FF2B5EF4-FFF2-40B4-BE49-F238E27FC236}">
                <a16:creationId xmlns:a16="http://schemas.microsoft.com/office/drawing/2014/main" id="{34E675A3-6905-4528-B343-87BF1DC2A04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863C8FE-E5C3-4BAD-9BB0-48E974CCD9AB}"/>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45131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761C659-0934-410E-9A3E-61A0B45225C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675" r="16869"/>
          <a:stretch/>
        </p:blipFill>
        <p:spPr>
          <a:xfrm>
            <a:off x="8173847" y="1095372"/>
            <a:ext cx="4013939" cy="2958040"/>
          </a:xfrm>
          <a:prstGeom prst="rect">
            <a:avLst/>
          </a:prstGeom>
        </p:spPr>
      </p:pic>
      <p:sp>
        <p:nvSpPr>
          <p:cNvPr id="26" name="Freeform: Shape 25">
            <a:extLst>
              <a:ext uri="{FF2B5EF4-FFF2-40B4-BE49-F238E27FC236}">
                <a16:creationId xmlns:a16="http://schemas.microsoft.com/office/drawing/2014/main" id="{12BFB32E-0672-4A3F-991A-E99D4EC2F5C0}"/>
              </a:ext>
            </a:extLst>
          </p:cNvPr>
          <p:cNvSpPr/>
          <p:nvPr userDrawn="1"/>
        </p:nvSpPr>
        <p:spPr>
          <a:xfrm>
            <a:off x="-1" y="1095379"/>
            <a:ext cx="9878712" cy="5772151"/>
          </a:xfrm>
          <a:custGeom>
            <a:avLst/>
            <a:gdLst>
              <a:gd name="connsiteX0" fmla="*/ 0 w 7408069"/>
              <a:gd name="connsiteY0" fmla="*/ 0 h 4329113"/>
              <a:gd name="connsiteX1" fmla="*/ 5038919 w 7408069"/>
              <a:gd name="connsiteY1" fmla="*/ 0 h 4329113"/>
              <a:gd name="connsiteX2" fmla="*/ 5038919 w 7408069"/>
              <a:gd name="connsiteY2" fmla="*/ 2677945 h 4329113"/>
              <a:gd name="connsiteX3" fmla="*/ 7408069 w 7408069"/>
              <a:gd name="connsiteY3" fmla="*/ 2677945 h 4329113"/>
              <a:gd name="connsiteX4" fmla="*/ 7408069 w 7408069"/>
              <a:gd name="connsiteY4" fmla="*/ 4329113 h 4329113"/>
              <a:gd name="connsiteX5" fmla="*/ 0 w 7408069"/>
              <a:gd name="connsiteY5" fmla="*/ 4329113 h 43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69" h="4329113">
                <a:moveTo>
                  <a:pt x="0" y="0"/>
                </a:moveTo>
                <a:lnTo>
                  <a:pt x="5038919" y="0"/>
                </a:lnTo>
                <a:cubicBezTo>
                  <a:pt x="5038919" y="892648"/>
                  <a:pt x="5038919" y="1785297"/>
                  <a:pt x="5038919" y="2677945"/>
                </a:cubicBezTo>
                <a:lnTo>
                  <a:pt x="7408069" y="2677945"/>
                </a:lnTo>
                <a:lnTo>
                  <a:pt x="7408069" y="4329113"/>
                </a:lnTo>
                <a:lnTo>
                  <a:pt x="0" y="43291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51"/>
          </a:p>
        </p:txBody>
      </p:sp>
      <p:sp>
        <p:nvSpPr>
          <p:cNvPr id="15" name="Rectangle 14">
            <a:extLst>
              <a:ext uri="{FF2B5EF4-FFF2-40B4-BE49-F238E27FC236}">
                <a16:creationId xmlns:a16="http://schemas.microsoft.com/office/drawing/2014/main" id="{CF92C563-ED97-46A2-B830-B18D61C8C793}"/>
              </a:ext>
            </a:extLst>
          </p:cNvPr>
          <p:cNvSpPr/>
          <p:nvPr userDrawn="1"/>
        </p:nvSpPr>
        <p:spPr>
          <a:xfrm>
            <a:off x="9874861" y="4667340"/>
            <a:ext cx="2318729" cy="220018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sp>
        <p:nvSpPr>
          <p:cNvPr id="17" name="ADP MAS Executive Overview…">
            <a:extLst>
              <a:ext uri="{FF2B5EF4-FFF2-40B4-BE49-F238E27FC236}">
                <a16:creationId xmlns:a16="http://schemas.microsoft.com/office/drawing/2014/main" id="{E0588020-457D-480D-804A-A1838F6E80FE}"/>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5121307" cy="2281651"/>
          </a:xfrm>
        </p:spPr>
        <p:txBody>
          <a:bodyPr/>
          <a:lstStyle>
            <a:lvl1pPr>
              <a:lnSpc>
                <a:spcPct val="90000"/>
              </a:lnSpc>
              <a:spcAft>
                <a:spcPts val="6400"/>
              </a:spcAft>
              <a:defRPr sz="6400">
                <a:solidFill>
                  <a:schemeClr val="bg1"/>
                </a:solidFill>
              </a:defRPr>
            </a:lvl1pPr>
            <a:lvl2pPr marL="0" indent="0">
              <a:lnSpc>
                <a:spcPct val="100000"/>
              </a:lnSpc>
              <a:buNone/>
              <a:defRPr sz="3733">
                <a:solidFill>
                  <a:schemeClr val="bg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5121307" cy="369332"/>
          </a:xfrm>
        </p:spPr>
        <p:txBody>
          <a:bodyPr anchor="b"/>
          <a:lstStyle>
            <a:lvl1pPr>
              <a:defRPr sz="2400">
                <a:solidFill>
                  <a:schemeClr val="bg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bg1"/>
                </a:solidFill>
              </a:defRPr>
            </a:lvl1pPr>
          </a:lstStyle>
          <a:p>
            <a:fld id="{0C691DA3-4ABE-49F3-91E6-D9975CC9DD5F}" type="slidenum">
              <a:rPr lang="en-US" smtClean="0"/>
              <a:pPr/>
              <a:t>‹#›</a:t>
            </a:fld>
            <a:endParaRPr lang="en-US"/>
          </a:p>
        </p:txBody>
      </p:sp>
      <p:cxnSp>
        <p:nvCxnSpPr>
          <p:cNvPr id="18" name="Straight Connector 17">
            <a:extLst>
              <a:ext uri="{FF2B5EF4-FFF2-40B4-BE49-F238E27FC236}">
                <a16:creationId xmlns:a16="http://schemas.microsoft.com/office/drawing/2014/main" id="{1A59F4C6-C611-4359-81BA-7C6F65AA7725}"/>
              </a:ext>
            </a:extLst>
          </p:cNvPr>
          <p:cNvCxnSpPr>
            <a:cxnSpLocks/>
          </p:cNvCxnSpPr>
          <p:nvPr userDrawn="1"/>
        </p:nvCxnSpPr>
        <p:spPr>
          <a:xfrm flipV="1">
            <a:off x="6719435" y="-14510"/>
            <a:ext cx="0" cy="4681852"/>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00E9DC-7BD1-453C-A0E2-41740EF4F503}"/>
              </a:ext>
            </a:extLst>
          </p:cNvPr>
          <p:cNvCxnSpPr>
            <a:cxnSpLocks/>
          </p:cNvCxnSpPr>
          <p:nvPr userDrawn="1"/>
        </p:nvCxnSpPr>
        <p:spPr>
          <a:xfrm>
            <a:off x="2" y="1095375"/>
            <a:ext cx="12208106"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B755E4-B0A7-49C2-822E-A31A407F5401}"/>
              </a:ext>
            </a:extLst>
          </p:cNvPr>
          <p:cNvCxnSpPr>
            <a:cxnSpLocks/>
          </p:cNvCxnSpPr>
          <p:nvPr userDrawn="1"/>
        </p:nvCxnSpPr>
        <p:spPr>
          <a:xfrm>
            <a:off x="6719438" y="4667339"/>
            <a:ext cx="5488671"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7E75DC-2976-4BBD-9F57-B8620462652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96515" y="5766821"/>
            <a:ext cx="1157817" cy="825209"/>
          </a:xfrm>
          <a:prstGeom prst="rect">
            <a:avLst/>
          </a:prstGeom>
        </p:spPr>
      </p:pic>
    </p:spTree>
    <p:extLst>
      <p:ext uri="{BB962C8B-B14F-4D97-AF65-F5344CB8AC3E}">
        <p14:creationId xmlns:p14="http://schemas.microsoft.com/office/powerpoint/2010/main" val="19194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B">
    <p:bg>
      <p:bgPr>
        <a:solidFill>
          <a:srgbClr val="FAC8BF"/>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C7711C5-1D48-42B9-BBEE-B5A786264949}"/>
              </a:ext>
            </a:extLst>
          </p:cNvPr>
          <p:cNvSpPr/>
          <p:nvPr userDrawn="1"/>
        </p:nvSpPr>
        <p:spPr>
          <a:xfrm>
            <a:off x="9820989" y="5137204"/>
            <a:ext cx="2024553" cy="1720801"/>
          </a:xfrm>
          <a:prstGeom prst="rect">
            <a:avLst/>
          </a:prstGeom>
          <a:solidFill>
            <a:srgbClr val="FAC8B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endParaRPr>
          </a:p>
        </p:txBody>
      </p:sp>
      <p:pic>
        <p:nvPicPr>
          <p:cNvPr id="3" name="Graphic 2">
            <a:extLst>
              <a:ext uri="{FF2B5EF4-FFF2-40B4-BE49-F238E27FC236}">
                <a16:creationId xmlns:a16="http://schemas.microsoft.com/office/drawing/2014/main" id="{441EFCB7-B70B-42F2-B07C-E5A2E841B4C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976" t="22021"/>
          <a:stretch/>
        </p:blipFill>
        <p:spPr>
          <a:xfrm>
            <a:off x="7969042" y="3423450"/>
            <a:ext cx="2527129" cy="2912581"/>
          </a:xfrm>
          <a:prstGeom prst="rect">
            <a:avLst/>
          </a:prstGeom>
        </p:spPr>
      </p:pic>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6706473" cy="2281651"/>
          </a:xfrm>
        </p:spPr>
        <p:txBody>
          <a:bodyPr/>
          <a:lstStyle>
            <a:lvl1pPr>
              <a:lnSpc>
                <a:spcPct val="90000"/>
              </a:lnSpc>
              <a:spcAft>
                <a:spcPts val="6400"/>
              </a:spcAft>
              <a:defRPr sz="6400">
                <a:solidFill>
                  <a:schemeClr val="accent1"/>
                </a:solidFill>
              </a:defRPr>
            </a:lvl1pPr>
            <a:lvl2pPr marL="0" indent="0">
              <a:lnSpc>
                <a:spcPct val="100000"/>
              </a:lnSpc>
              <a:buNone/>
              <a:defRPr sz="3733">
                <a:solidFill>
                  <a:schemeClr val="accent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6706473" cy="369332"/>
          </a:xfrm>
        </p:spPr>
        <p:txBody>
          <a:bodyPr anchor="b"/>
          <a:lstStyle>
            <a:lvl1pPr>
              <a:defRPr sz="2400">
                <a:solidFill>
                  <a:schemeClr val="accent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tx1"/>
                </a:solidFill>
              </a:defRPr>
            </a:lvl1pPr>
          </a:lstStyle>
          <a:p>
            <a:fld id="{0C691DA3-4ABE-49F3-91E6-D9975CC9DD5F}" type="slidenum">
              <a:rPr lang="en-US" smtClean="0"/>
              <a:pPr/>
              <a:t>‹#›</a:t>
            </a:fld>
            <a:endParaRPr lang="en-US"/>
          </a:p>
        </p:txBody>
      </p:sp>
      <p:sp>
        <p:nvSpPr>
          <p:cNvPr id="14" name="Rectangle 13">
            <a:extLst>
              <a:ext uri="{FF2B5EF4-FFF2-40B4-BE49-F238E27FC236}">
                <a16:creationId xmlns:a16="http://schemas.microsoft.com/office/drawing/2014/main" id="{355C139F-0E9B-4F68-B95A-8866E206B551}"/>
              </a:ext>
            </a:extLst>
          </p:cNvPr>
          <p:cNvSpPr/>
          <p:nvPr userDrawn="1"/>
        </p:nvSpPr>
        <p:spPr>
          <a:xfrm>
            <a:off x="9907294" y="1714501"/>
            <a:ext cx="1938248" cy="1720803"/>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cxnSp>
        <p:nvCxnSpPr>
          <p:cNvPr id="19" name="Straight Connector 18">
            <a:extLst>
              <a:ext uri="{FF2B5EF4-FFF2-40B4-BE49-F238E27FC236}">
                <a16:creationId xmlns:a16="http://schemas.microsoft.com/office/drawing/2014/main" id="{9B7AB049-7E6B-45C6-B2FC-46FA7318586C}"/>
              </a:ext>
            </a:extLst>
          </p:cNvPr>
          <p:cNvCxnSpPr>
            <a:cxnSpLocks/>
          </p:cNvCxnSpPr>
          <p:nvPr userDrawn="1"/>
        </p:nvCxnSpPr>
        <p:spPr>
          <a:xfrm flipV="1">
            <a:off x="11845539" y="5"/>
            <a:ext cx="0" cy="685800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DAD3B1-CCC5-43E5-91D8-A211DB6C9D64}"/>
              </a:ext>
            </a:extLst>
          </p:cNvPr>
          <p:cNvCxnSpPr>
            <a:cxnSpLocks/>
          </p:cNvCxnSpPr>
          <p:nvPr userDrawn="1"/>
        </p:nvCxnSpPr>
        <p:spPr>
          <a:xfrm flipV="1">
            <a:off x="7969042" y="5"/>
            <a:ext cx="0" cy="685800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1C2931-69DB-4ECC-B6D8-4D6714D513FE}"/>
              </a:ext>
            </a:extLst>
          </p:cNvPr>
          <p:cNvCxnSpPr>
            <a:cxnSpLocks/>
          </p:cNvCxnSpPr>
          <p:nvPr userDrawn="1"/>
        </p:nvCxnSpPr>
        <p:spPr>
          <a:xfrm flipH="1">
            <a:off x="7969042" y="3429000"/>
            <a:ext cx="422454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463A60-4D83-4073-B463-A9876025A7DF}"/>
              </a:ext>
            </a:extLst>
          </p:cNvPr>
          <p:cNvCxnSpPr>
            <a:cxnSpLocks/>
          </p:cNvCxnSpPr>
          <p:nvPr userDrawn="1"/>
        </p:nvCxnSpPr>
        <p:spPr>
          <a:xfrm flipH="1">
            <a:off x="7969042" y="1714500"/>
            <a:ext cx="422454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9" name="Line">
            <a:extLst>
              <a:ext uri="{FF2B5EF4-FFF2-40B4-BE49-F238E27FC236}">
                <a16:creationId xmlns:a16="http://schemas.microsoft.com/office/drawing/2014/main" id="{27C52C81-55DD-4A59-92B7-704E0A01DCE1}"/>
              </a:ext>
            </a:extLst>
          </p:cNvPr>
          <p:cNvSpPr/>
          <p:nvPr userDrawn="1"/>
        </p:nvSpPr>
        <p:spPr>
          <a:xfrm flipH="1" flipV="1">
            <a:off x="9907290" y="-3"/>
            <a:ext cx="0" cy="34353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pic>
        <p:nvPicPr>
          <p:cNvPr id="15" name="Picture 14">
            <a:extLst>
              <a:ext uri="{FF2B5EF4-FFF2-40B4-BE49-F238E27FC236}">
                <a16:creationId xmlns:a16="http://schemas.microsoft.com/office/drawing/2014/main" id="{EE352F56-6B00-49BC-9732-9412C6D6606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06365" y="2097029"/>
            <a:ext cx="1340631" cy="955505"/>
          </a:xfrm>
          <a:prstGeom prst="rect">
            <a:avLst/>
          </a:prstGeom>
        </p:spPr>
      </p:pic>
    </p:spTree>
    <p:extLst>
      <p:ext uri="{BB962C8B-B14F-4D97-AF65-F5344CB8AC3E}">
        <p14:creationId xmlns:p14="http://schemas.microsoft.com/office/powerpoint/2010/main" val="265653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cover A">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64CE443-7463-4672-892E-8AF26E4609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117" t="6328" r="5503"/>
          <a:stretch/>
        </p:blipFill>
        <p:spPr>
          <a:xfrm>
            <a:off x="9905928" y="-10393"/>
            <a:ext cx="2287665" cy="3831097"/>
          </a:xfrm>
          <a:prstGeom prst="rect">
            <a:avLst/>
          </a:prstGeom>
        </p:spPr>
      </p:pic>
      <p:sp>
        <p:nvSpPr>
          <p:cNvPr id="17" name="Rectangle 16">
            <a:extLst>
              <a:ext uri="{FF2B5EF4-FFF2-40B4-BE49-F238E27FC236}">
                <a16:creationId xmlns:a16="http://schemas.microsoft.com/office/drawing/2014/main" id="{D833C490-91D6-430B-A8BA-1AAE1518B145}"/>
              </a:ext>
            </a:extLst>
          </p:cNvPr>
          <p:cNvSpPr/>
          <p:nvPr userDrawn="1"/>
        </p:nvSpPr>
        <p:spPr>
          <a:xfrm>
            <a:off x="291354" y="6343861"/>
            <a:ext cx="9804940" cy="514139"/>
          </a:xfrm>
          <a:prstGeom prst="rect">
            <a:avLst/>
          </a:prstGeom>
          <a:solidFill>
            <a:srgbClr val="FAC8B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35" name="Rectangle 34">
            <a:extLst>
              <a:ext uri="{FF2B5EF4-FFF2-40B4-BE49-F238E27FC236}">
                <a16:creationId xmlns:a16="http://schemas.microsoft.com/office/drawing/2014/main" id="{3B124652-AF79-4F01-8912-AA21FE289079}"/>
              </a:ext>
            </a:extLst>
          </p:cNvPr>
          <p:cNvSpPr/>
          <p:nvPr userDrawn="1"/>
        </p:nvSpPr>
        <p:spPr>
          <a:xfrm>
            <a:off x="2" y="6343861"/>
            <a:ext cx="3248022" cy="514139"/>
          </a:xfrm>
          <a:prstGeom prst="rect">
            <a:avLst/>
          </a:prstGeom>
          <a:solidFill>
            <a:schemeClr val="tx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7" name="Rectangle 36">
            <a:extLst>
              <a:ext uri="{FF2B5EF4-FFF2-40B4-BE49-F238E27FC236}">
                <a16:creationId xmlns:a16="http://schemas.microsoft.com/office/drawing/2014/main" id="{43E3EF7F-F48F-4BB9-B9F9-94617DE72B71}"/>
              </a:ext>
            </a:extLst>
          </p:cNvPr>
          <p:cNvSpPr/>
          <p:nvPr userDrawn="1"/>
        </p:nvSpPr>
        <p:spPr>
          <a:xfrm>
            <a:off x="9908654" y="6343861"/>
            <a:ext cx="968191" cy="514139"/>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6" name="Line">
            <a:extLst>
              <a:ext uri="{FF2B5EF4-FFF2-40B4-BE49-F238E27FC236}">
                <a16:creationId xmlns:a16="http://schemas.microsoft.com/office/drawing/2014/main" id="{6AD571E7-C132-4C78-8BEC-CCBB64706D52}"/>
              </a:ext>
            </a:extLst>
          </p:cNvPr>
          <p:cNvSpPr/>
          <p:nvPr userDrawn="1"/>
        </p:nvSpPr>
        <p:spPr>
          <a:xfrm>
            <a:off x="4" y="4960917"/>
            <a:ext cx="1219358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0"/>
            <a:ext cx="0" cy="684760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2111123"/>
            <a:ext cx="8535512" cy="738664"/>
          </a:xfrm>
        </p:spPr>
        <p:txBody>
          <a:bodyPr anchor="ctr">
            <a:spAutoFit/>
          </a:bodyPr>
          <a:lstStyle>
            <a:lvl1pPr>
              <a:lnSpc>
                <a:spcPct val="100000"/>
              </a:lnSpc>
              <a:spcAft>
                <a:spcPts val="4800"/>
              </a:spcAft>
              <a:defRPr sz="4800">
                <a:solidFill>
                  <a:schemeClr val="accent5"/>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6" name="Footer Placeholder 5">
            <a:extLst>
              <a:ext uri="{FF2B5EF4-FFF2-40B4-BE49-F238E27FC236}">
                <a16:creationId xmlns:a16="http://schemas.microsoft.com/office/drawing/2014/main" id="{077443AF-8E7F-41D8-909C-458D3A7F86BC}"/>
              </a:ext>
            </a:extLst>
          </p:cNvPr>
          <p:cNvSpPr>
            <a:spLocks noGrp="1"/>
          </p:cNvSpPr>
          <p:nvPr>
            <p:ph type="ftr" sz="quarter" idx="13"/>
          </p:nvPr>
        </p:nvSpPr>
        <p:spPr/>
        <p:txBody>
          <a:bodyPr/>
          <a:lstStyle/>
          <a:p>
            <a:r>
              <a:rPr lang="en-US"/>
              <a:t>Footer in sentence case</a:t>
            </a:r>
          </a:p>
        </p:txBody>
      </p:sp>
      <p:sp>
        <p:nvSpPr>
          <p:cNvPr id="7" name="Slide Number Placeholder 6">
            <a:extLst>
              <a:ext uri="{FF2B5EF4-FFF2-40B4-BE49-F238E27FC236}">
                <a16:creationId xmlns:a16="http://schemas.microsoft.com/office/drawing/2014/main" id="{73D4D293-8D99-4116-A088-D7C8CF4F4038}"/>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69965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cover B">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43B87E-BB4D-4AB6-8508-39BAF6FF3A5F}"/>
              </a:ext>
            </a:extLst>
          </p:cNvPr>
          <p:cNvSpPr>
            <a:spLocks noGrp="1"/>
          </p:cNvSpPr>
          <p:nvPr>
            <p:ph type="pic" sz="quarter" idx="13"/>
          </p:nvPr>
        </p:nvSpPr>
        <p:spPr>
          <a:xfrm>
            <a:off x="1" y="1"/>
            <a:ext cx="12193588" cy="3420292"/>
          </a:xfrm>
        </p:spPr>
        <p:txBody>
          <a:bodyPr anchor="ctr">
            <a:noAutofit/>
          </a:bodyPr>
          <a:lstStyle>
            <a:lvl1pPr algn="ctr">
              <a:defRPr/>
            </a:lvl1pPr>
          </a:lstStyle>
          <a:p>
            <a:endParaRPr lang="en-US"/>
          </a:p>
        </p:txBody>
      </p:sp>
      <p:sp>
        <p:nvSpPr>
          <p:cNvPr id="17" name="Rectangle 16">
            <a:extLst>
              <a:ext uri="{FF2B5EF4-FFF2-40B4-BE49-F238E27FC236}">
                <a16:creationId xmlns:a16="http://schemas.microsoft.com/office/drawing/2014/main" id="{C6923CBE-4A1D-4F64-BA89-BF0D7E38C500}"/>
              </a:ext>
            </a:extLst>
          </p:cNvPr>
          <p:cNvSpPr/>
          <p:nvPr userDrawn="1"/>
        </p:nvSpPr>
        <p:spPr>
          <a:xfrm>
            <a:off x="291354" y="6343861"/>
            <a:ext cx="9804940" cy="514139"/>
          </a:xfrm>
          <a:prstGeom prst="rect">
            <a:avLst/>
          </a:prstGeom>
          <a:solidFill>
            <a:srgbClr val="FAC8BF"/>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8" name="Rectangle 17">
            <a:extLst>
              <a:ext uri="{FF2B5EF4-FFF2-40B4-BE49-F238E27FC236}">
                <a16:creationId xmlns:a16="http://schemas.microsoft.com/office/drawing/2014/main" id="{C0A38496-4CCE-4D73-953A-FBF333A58AFE}"/>
              </a:ext>
            </a:extLst>
          </p:cNvPr>
          <p:cNvSpPr/>
          <p:nvPr userDrawn="1"/>
        </p:nvSpPr>
        <p:spPr>
          <a:xfrm>
            <a:off x="2" y="6343861"/>
            <a:ext cx="3248022" cy="514139"/>
          </a:xfrm>
          <a:prstGeom prst="rect">
            <a:avLst/>
          </a:prstGeom>
          <a:solidFill>
            <a:schemeClr val="tx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783E5784-AF0B-4478-8E38-FCD1D94703B0}"/>
              </a:ext>
            </a:extLst>
          </p:cNvPr>
          <p:cNvSpPr/>
          <p:nvPr userDrawn="1"/>
        </p:nvSpPr>
        <p:spPr>
          <a:xfrm>
            <a:off x="9908654" y="6343861"/>
            <a:ext cx="968191" cy="514139"/>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3429004"/>
            <a:ext cx="0" cy="34186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3802308"/>
            <a:ext cx="8535512" cy="738664"/>
          </a:xfrm>
        </p:spPr>
        <p:txBody>
          <a:bodyPr anchor="t">
            <a:spAutoFit/>
          </a:bodyPr>
          <a:lstStyle>
            <a:lvl1pPr>
              <a:lnSpc>
                <a:spcPct val="100000"/>
              </a:lnSpc>
              <a:spcAft>
                <a:spcPts val="4800"/>
              </a:spcAft>
              <a:defRPr sz="4800">
                <a:solidFill>
                  <a:schemeClr val="accent5"/>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13" name="Line">
            <a:extLst>
              <a:ext uri="{FF2B5EF4-FFF2-40B4-BE49-F238E27FC236}">
                <a16:creationId xmlns:a16="http://schemas.microsoft.com/office/drawing/2014/main" id="{A900D89B-DEC4-45ED-8F65-47C9835B3647}"/>
              </a:ext>
            </a:extLst>
          </p:cNvPr>
          <p:cNvSpPr/>
          <p:nvPr userDrawn="1"/>
        </p:nvSpPr>
        <p:spPr>
          <a:xfrm>
            <a:off x="-6349" y="3429000"/>
            <a:ext cx="1219993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6" name="Footer Placeholder 5">
            <a:extLst>
              <a:ext uri="{FF2B5EF4-FFF2-40B4-BE49-F238E27FC236}">
                <a16:creationId xmlns:a16="http://schemas.microsoft.com/office/drawing/2014/main" id="{833051AE-C571-4BC0-A87A-F8A8B0ED093B}"/>
              </a:ext>
            </a:extLst>
          </p:cNvPr>
          <p:cNvSpPr>
            <a:spLocks noGrp="1"/>
          </p:cNvSpPr>
          <p:nvPr>
            <p:ph type="ftr" sz="quarter" idx="14"/>
          </p:nvPr>
        </p:nvSpPr>
        <p:spPr/>
        <p:txBody>
          <a:bodyPr/>
          <a:lstStyle/>
          <a:p>
            <a:r>
              <a:rPr lang="en-US"/>
              <a:t>Footer in sentence case</a:t>
            </a:r>
          </a:p>
        </p:txBody>
      </p:sp>
      <p:sp>
        <p:nvSpPr>
          <p:cNvPr id="7" name="Slide Number Placeholder 6">
            <a:extLst>
              <a:ext uri="{FF2B5EF4-FFF2-40B4-BE49-F238E27FC236}">
                <a16:creationId xmlns:a16="http://schemas.microsoft.com/office/drawing/2014/main" id="{F80646B5-41E5-488B-B6E8-453CDC67A446}"/>
              </a:ext>
            </a:extLst>
          </p:cNvPr>
          <p:cNvSpPr>
            <a:spLocks noGrp="1"/>
          </p:cNvSpPr>
          <p:nvPr>
            <p:ph type="sldNum" sz="quarter" idx="15"/>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8051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cover A">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1D3F845-A69C-4F40-AAF5-59A377E7A1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608" t="6544" r="5041"/>
          <a:stretch/>
        </p:blipFill>
        <p:spPr>
          <a:xfrm>
            <a:off x="9916327" y="1"/>
            <a:ext cx="2286295" cy="3822252"/>
          </a:xfrm>
          <a:prstGeom prst="rect">
            <a:avLst/>
          </a:prstGeom>
        </p:spPr>
      </p:pic>
      <p:sp>
        <p:nvSpPr>
          <p:cNvPr id="17" name="Rectangle 16">
            <a:extLst>
              <a:ext uri="{FF2B5EF4-FFF2-40B4-BE49-F238E27FC236}">
                <a16:creationId xmlns:a16="http://schemas.microsoft.com/office/drawing/2014/main" id="{D833C490-91D6-430B-A8BA-1AAE1518B14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35" name="Rectangle 34">
            <a:extLst>
              <a:ext uri="{FF2B5EF4-FFF2-40B4-BE49-F238E27FC236}">
                <a16:creationId xmlns:a16="http://schemas.microsoft.com/office/drawing/2014/main" id="{3B124652-AF79-4F01-8912-AA21FE289079}"/>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7" name="Rectangle 36">
            <a:extLst>
              <a:ext uri="{FF2B5EF4-FFF2-40B4-BE49-F238E27FC236}">
                <a16:creationId xmlns:a16="http://schemas.microsoft.com/office/drawing/2014/main" id="{43E3EF7F-F48F-4BB9-B9F9-94617DE72B71}"/>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6" name="Line">
            <a:extLst>
              <a:ext uri="{FF2B5EF4-FFF2-40B4-BE49-F238E27FC236}">
                <a16:creationId xmlns:a16="http://schemas.microsoft.com/office/drawing/2014/main" id="{6AD571E7-C132-4C78-8BEC-CCBB64706D52}"/>
              </a:ext>
            </a:extLst>
          </p:cNvPr>
          <p:cNvSpPr/>
          <p:nvPr userDrawn="1"/>
        </p:nvSpPr>
        <p:spPr>
          <a:xfrm>
            <a:off x="4" y="4960917"/>
            <a:ext cx="1219358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0"/>
            <a:ext cx="0" cy="684760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2111123"/>
            <a:ext cx="8535512" cy="738664"/>
          </a:xfrm>
        </p:spPr>
        <p:txBody>
          <a:bodyPr anchor="ctr">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6" name="Footer Placeholder 5">
            <a:extLst>
              <a:ext uri="{FF2B5EF4-FFF2-40B4-BE49-F238E27FC236}">
                <a16:creationId xmlns:a16="http://schemas.microsoft.com/office/drawing/2014/main" id="{077443AF-8E7F-41D8-909C-458D3A7F86BC}"/>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73D4D293-8D99-4116-A088-D7C8CF4F4038}"/>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64219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cover C">
    <p:bg>
      <p:bgPr>
        <a:solidFill>
          <a:srgbClr val="FAC8B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6614969-E89A-444F-BFF5-CF0A2D862DF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95" r="696"/>
          <a:stretch/>
        </p:blipFill>
        <p:spPr>
          <a:xfrm>
            <a:off x="7969042" y="3799842"/>
            <a:ext cx="1939606" cy="2611628"/>
          </a:xfrm>
          <a:prstGeom prst="rect">
            <a:avLst/>
          </a:prstGeom>
        </p:spPr>
      </p:pic>
      <p:cxnSp>
        <p:nvCxnSpPr>
          <p:cNvPr id="18" name="Straight Connector 17">
            <a:extLst>
              <a:ext uri="{FF2B5EF4-FFF2-40B4-BE49-F238E27FC236}">
                <a16:creationId xmlns:a16="http://schemas.microsoft.com/office/drawing/2014/main" id="{FA6EBFF5-352E-4C6E-BC5F-C3EE9E927588}"/>
              </a:ext>
            </a:extLst>
          </p:cNvPr>
          <p:cNvCxnSpPr>
            <a:cxnSpLocks/>
          </p:cNvCxnSpPr>
          <p:nvPr userDrawn="1"/>
        </p:nvCxnSpPr>
        <p:spPr>
          <a:xfrm flipV="1">
            <a:off x="7969042" y="5"/>
            <a:ext cx="0" cy="685800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30" y="2111123"/>
            <a:ext cx="6706473" cy="738664"/>
          </a:xfrm>
        </p:spPr>
        <p:txBody>
          <a:bodyPr anchor="ctr">
            <a:spAutoFit/>
          </a:bodyPr>
          <a:lstStyle>
            <a:lvl1pPr>
              <a:lnSpc>
                <a:spcPct val="100000"/>
              </a:lnSpc>
              <a:spcAft>
                <a:spcPts val="4800"/>
              </a:spcAft>
              <a:defRPr sz="4800">
                <a:solidFill>
                  <a:schemeClr val="accent1"/>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cxnSp>
        <p:nvCxnSpPr>
          <p:cNvPr id="15" name="Straight Connector 14">
            <a:extLst>
              <a:ext uri="{FF2B5EF4-FFF2-40B4-BE49-F238E27FC236}">
                <a16:creationId xmlns:a16="http://schemas.microsoft.com/office/drawing/2014/main" id="{AEB2FD5B-1BE7-4335-8286-FC2F5A1E31FD}"/>
              </a:ext>
            </a:extLst>
          </p:cNvPr>
          <p:cNvCxnSpPr>
            <a:cxnSpLocks/>
          </p:cNvCxnSpPr>
          <p:nvPr userDrawn="1"/>
        </p:nvCxnSpPr>
        <p:spPr>
          <a:xfrm flipV="1">
            <a:off x="9908650" y="5"/>
            <a:ext cx="0" cy="6867524"/>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12474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debar: Headline">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60ABC79-7DE3-4F0C-A408-1EAA84B0BF0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3" name="Object 2" hidden="1">
            <a:extLst>
              <a:ext uri="{FF2B5EF4-FFF2-40B4-BE49-F238E27FC236}">
                <a16:creationId xmlns:a16="http://schemas.microsoft.com/office/drawing/2014/main" id="{6B39788B-0B1B-4E6E-A269-5D537DCAA8B7}"/>
              </a:ext>
            </a:extLst>
          </p:cNvPr>
          <p:cNvGraphicFramePr>
            <a:graphicFrameLocks noChangeAspect="1"/>
          </p:cNvGraphicFramePr>
          <p:nvPr userDrawn="1">
            <p:custDataLst>
              <p:tags r:id="rId1"/>
            </p:custDataLst>
            <p:extLst>
              <p:ext uri="{D42A27DB-BD31-4B8C-83A1-F6EECF244321}">
                <p14:modId xmlns:p14="http://schemas.microsoft.com/office/powerpoint/2010/main" val="400850446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6B39788B-0B1B-4E6E-A269-5D537DCAA8B7}"/>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1B35089-F984-455C-8EC7-8C2FB5250029}"/>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5" name="Rectangle 4">
            <a:extLst>
              <a:ext uri="{FF2B5EF4-FFF2-40B4-BE49-F238E27FC236}">
                <a16:creationId xmlns:a16="http://schemas.microsoft.com/office/drawing/2014/main" id="{C3309074-2222-4B4E-AA54-75A86715BF4B}"/>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8" name="Freeform 5">
            <a:extLst>
              <a:ext uri="{FF2B5EF4-FFF2-40B4-BE49-F238E27FC236}">
                <a16:creationId xmlns:a16="http://schemas.microsoft.com/office/drawing/2014/main" id="{8C6E3899-D868-4259-9BD0-08933998F51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1" name="Straight Connector 10">
            <a:extLst>
              <a:ext uri="{FF2B5EF4-FFF2-40B4-BE49-F238E27FC236}">
                <a16:creationId xmlns:a16="http://schemas.microsoft.com/office/drawing/2014/main" id="{26CE136E-28C9-4658-87D6-8DC75128657B}"/>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9D3A32EE-31CC-402C-BC8F-0A45C5C35022}"/>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F0B23BD3-83CF-4BEB-A3D0-784C1D4C61C3}"/>
              </a:ext>
            </a:extLst>
          </p:cNvPr>
          <p:cNvSpPr/>
          <p:nvPr userDrawn="1"/>
        </p:nvSpPr>
        <p:spPr>
          <a:xfrm flipH="1" flipV="1">
            <a:off x="10882888" y="4235"/>
            <a:ext cx="0" cy="68598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5080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bar: Headline + Subhea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881D41D7-855E-44CA-8560-C5D6444EA53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4" name="Object 3" hidden="1">
            <a:extLst>
              <a:ext uri="{FF2B5EF4-FFF2-40B4-BE49-F238E27FC236}">
                <a16:creationId xmlns:a16="http://schemas.microsoft.com/office/drawing/2014/main" id="{52D186E4-CCFD-41FC-B2EE-05D516B2FFBB}"/>
              </a:ext>
            </a:extLst>
          </p:cNvPr>
          <p:cNvGraphicFramePr>
            <a:graphicFrameLocks noChangeAspect="1"/>
          </p:cNvGraphicFramePr>
          <p:nvPr userDrawn="1">
            <p:custDataLst>
              <p:tags r:id="rId1"/>
            </p:custDataLst>
            <p:extLst>
              <p:ext uri="{D42A27DB-BD31-4B8C-83A1-F6EECF244321}">
                <p14:modId xmlns:p14="http://schemas.microsoft.com/office/powerpoint/2010/main" val="257958630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52D186E4-CCFD-41FC-B2EE-05D516B2FFBB}"/>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ED6D7C7-4C7F-4436-81C4-A8013D3C49C3}"/>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6" name="Rectangle 15">
            <a:extLst>
              <a:ext uri="{FF2B5EF4-FFF2-40B4-BE49-F238E27FC236}">
                <a16:creationId xmlns:a16="http://schemas.microsoft.com/office/drawing/2014/main" id="{837F9629-796A-4B11-80F1-082E52FE0A26}"/>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8" name="Freeform 5">
            <a:extLst>
              <a:ext uri="{FF2B5EF4-FFF2-40B4-BE49-F238E27FC236}">
                <a16:creationId xmlns:a16="http://schemas.microsoft.com/office/drawing/2014/main" id="{A9034E5B-6976-4800-BAF5-ADD2CC88B261}"/>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9" name="Straight Connector 18">
            <a:extLst>
              <a:ext uri="{FF2B5EF4-FFF2-40B4-BE49-F238E27FC236}">
                <a16:creationId xmlns:a16="http://schemas.microsoft.com/office/drawing/2014/main" id="{E9757BDE-0409-49EB-9405-B6E8618BA84F}"/>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B7F55FEB-5344-4114-9B20-AD834CC4D513}"/>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83709F28-D1E8-4981-9136-C21E10C5DC4C}"/>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250250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Headline +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BD6F47F-6C73-4B5F-B154-53B17EF1578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3" name="Object 2" hidden="1">
            <a:extLst>
              <a:ext uri="{FF2B5EF4-FFF2-40B4-BE49-F238E27FC236}">
                <a16:creationId xmlns:a16="http://schemas.microsoft.com/office/drawing/2014/main" id="{B673E619-3BCC-4E72-9E39-ED21D941EDCA}"/>
              </a:ext>
            </a:extLst>
          </p:cNvPr>
          <p:cNvGraphicFramePr>
            <a:graphicFrameLocks noChangeAspect="1"/>
          </p:cNvGraphicFramePr>
          <p:nvPr userDrawn="1">
            <p:custDataLst>
              <p:tags r:id="rId1"/>
            </p:custDataLst>
            <p:extLst>
              <p:ext uri="{D42A27DB-BD31-4B8C-83A1-F6EECF244321}">
                <p14:modId xmlns:p14="http://schemas.microsoft.com/office/powerpoint/2010/main" val="93658222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B673E619-3BCC-4E72-9E39-ED21D941EDCA}"/>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E8949D5-1BB3-4C23-9480-7E17D170AB73}"/>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5" name="Rectangle 14">
            <a:extLst>
              <a:ext uri="{FF2B5EF4-FFF2-40B4-BE49-F238E27FC236}">
                <a16:creationId xmlns:a16="http://schemas.microsoft.com/office/drawing/2014/main" id="{943A54F8-84C7-4546-906B-4DE5CFEDDA48}"/>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8" name="Freeform 5">
            <a:extLst>
              <a:ext uri="{FF2B5EF4-FFF2-40B4-BE49-F238E27FC236}">
                <a16:creationId xmlns:a16="http://schemas.microsoft.com/office/drawing/2014/main" id="{206133B1-C7AD-4731-9021-E32C77ADB9B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9" name="Straight Connector 18">
            <a:extLst>
              <a:ext uri="{FF2B5EF4-FFF2-40B4-BE49-F238E27FC236}">
                <a16:creationId xmlns:a16="http://schemas.microsoft.com/office/drawing/2014/main" id="{12834A68-4A9F-4E92-B7D6-72380D84B7EA}"/>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2663C781-7414-48B0-A672-8456FEAD2FA8}"/>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9CFB88F9-BF4D-489C-8487-BDB1B30C37BB}"/>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27001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Headline + Subhead + Content">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E5D1BB9-711D-40B7-8B49-A42106A0923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4" name="Object 3" hidden="1">
            <a:extLst>
              <a:ext uri="{FF2B5EF4-FFF2-40B4-BE49-F238E27FC236}">
                <a16:creationId xmlns:a16="http://schemas.microsoft.com/office/drawing/2014/main" id="{4E8645C3-5443-4118-A87D-0F14008F034F}"/>
              </a:ext>
            </a:extLst>
          </p:cNvPr>
          <p:cNvGraphicFramePr>
            <a:graphicFrameLocks noChangeAspect="1"/>
          </p:cNvGraphicFramePr>
          <p:nvPr userDrawn="1">
            <p:custDataLst>
              <p:tags r:id="rId1"/>
            </p:custDataLst>
            <p:extLst>
              <p:ext uri="{D42A27DB-BD31-4B8C-83A1-F6EECF244321}">
                <p14:modId xmlns:p14="http://schemas.microsoft.com/office/powerpoint/2010/main" val="379365935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4E8645C3-5443-4118-A87D-0F14008F034F}"/>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0FA6619-6A8E-4654-9BC3-BE32FEE5B21F}"/>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6" name="Rectangle 15">
            <a:extLst>
              <a:ext uri="{FF2B5EF4-FFF2-40B4-BE49-F238E27FC236}">
                <a16:creationId xmlns:a16="http://schemas.microsoft.com/office/drawing/2014/main" id="{1709BBD1-0A16-4792-8B2F-D1E026587FB6}"/>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9" name="Freeform 5">
            <a:extLst>
              <a:ext uri="{FF2B5EF4-FFF2-40B4-BE49-F238E27FC236}">
                <a16:creationId xmlns:a16="http://schemas.microsoft.com/office/drawing/2014/main" id="{54158E97-3B44-4368-9145-524FFB43FA9B}"/>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a:extLst>
              <a:ext uri="{FF2B5EF4-FFF2-40B4-BE49-F238E27FC236}">
                <a16:creationId xmlns:a16="http://schemas.microsoft.com/office/drawing/2014/main" id="{1FCFF005-60D7-47BB-BFF3-D2027EED6AA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3D329BC1-E9D3-431F-BCF1-804D4D91D4F3}"/>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2116FFF7-0C73-41A4-BC9F-905463175340}"/>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5" name="Content Placeholder 11">
            <a:extLst>
              <a:ext uri="{FF2B5EF4-FFF2-40B4-BE49-F238E27FC236}">
                <a16:creationId xmlns:a16="http://schemas.microsoft.com/office/drawing/2014/main" id="{B1BC3983-1210-7C41-9232-D126610E38A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63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Headline + 2 column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588FC27B-01F1-461D-9563-B790F000F75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3" name="Object 2" hidden="1">
            <a:extLst>
              <a:ext uri="{FF2B5EF4-FFF2-40B4-BE49-F238E27FC236}">
                <a16:creationId xmlns:a16="http://schemas.microsoft.com/office/drawing/2014/main" id="{CF454122-DDD8-4E3E-B34E-17D0684FB819}"/>
              </a:ext>
            </a:extLst>
          </p:cNvPr>
          <p:cNvGraphicFramePr>
            <a:graphicFrameLocks noChangeAspect="1"/>
          </p:cNvGraphicFramePr>
          <p:nvPr userDrawn="1">
            <p:custDataLst>
              <p:tags r:id="rId1"/>
            </p:custDataLst>
            <p:extLst>
              <p:ext uri="{D42A27DB-BD31-4B8C-83A1-F6EECF244321}">
                <p14:modId xmlns:p14="http://schemas.microsoft.com/office/powerpoint/2010/main" val="1261281447"/>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CF454122-DDD8-4E3E-B34E-17D0684FB819}"/>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8E7266-DF32-4B41-9FE1-54EBC98DF4E9}"/>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2220BC83-3116-4DFA-B680-2A7FEEABF469}"/>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0" name="Freeform 5">
            <a:extLst>
              <a:ext uri="{FF2B5EF4-FFF2-40B4-BE49-F238E27FC236}">
                <a16:creationId xmlns:a16="http://schemas.microsoft.com/office/drawing/2014/main" id="{53D0E599-F437-47E1-A62B-C4732CBEF579}"/>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1" name="Straight Connector 20">
            <a:extLst>
              <a:ext uri="{FF2B5EF4-FFF2-40B4-BE49-F238E27FC236}">
                <a16:creationId xmlns:a16="http://schemas.microsoft.com/office/drawing/2014/main" id="{6C21A70B-07B6-4014-92CC-6C8D125737A4}"/>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18E529FB-69D6-4311-B5D5-B834B61C18F3}"/>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9C3E917E-8462-4378-9BDD-7414EB86FE8B}"/>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7" name="Content Placeholder 11">
            <a:extLst>
              <a:ext uri="{FF2B5EF4-FFF2-40B4-BE49-F238E27FC236}">
                <a16:creationId xmlns:a16="http://schemas.microsoft.com/office/drawing/2014/main" id="{5714E8AB-0AE7-3B47-8D34-34D7897B76F2}"/>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6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Headline + Subhead + 2 column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DE13990-D39D-4AB1-B537-9D522E65FC1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4" name="Object 3" hidden="1">
            <a:extLst>
              <a:ext uri="{FF2B5EF4-FFF2-40B4-BE49-F238E27FC236}">
                <a16:creationId xmlns:a16="http://schemas.microsoft.com/office/drawing/2014/main" id="{C6AA7CDB-BB58-4131-BE0E-74E1607C426E}"/>
              </a:ext>
            </a:extLst>
          </p:cNvPr>
          <p:cNvGraphicFramePr>
            <a:graphicFrameLocks noChangeAspect="1"/>
          </p:cNvGraphicFramePr>
          <p:nvPr userDrawn="1">
            <p:custDataLst>
              <p:tags r:id="rId1"/>
            </p:custDataLst>
            <p:extLst>
              <p:ext uri="{D42A27DB-BD31-4B8C-83A1-F6EECF244321}">
                <p14:modId xmlns:p14="http://schemas.microsoft.com/office/powerpoint/2010/main" val="12281812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C6AA7CDB-BB58-4131-BE0E-74E1607C426E}"/>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1A11DFE-ED3F-4C6F-A88B-C764BB03FABA}"/>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CE30EFC-F206-493F-ABCB-68F0A8413736}"/>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0" name="Freeform 5">
            <a:extLst>
              <a:ext uri="{FF2B5EF4-FFF2-40B4-BE49-F238E27FC236}">
                <a16:creationId xmlns:a16="http://schemas.microsoft.com/office/drawing/2014/main" id="{5524326A-FFF7-494F-B7ED-890E250F243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1" name="Straight Connector 20">
            <a:extLst>
              <a:ext uri="{FF2B5EF4-FFF2-40B4-BE49-F238E27FC236}">
                <a16:creationId xmlns:a16="http://schemas.microsoft.com/office/drawing/2014/main" id="{836435BD-C742-4FD4-91D8-1EBE1DACF7E8}"/>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07DF94D0-DA1E-4F77-9523-338A57152312}"/>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80004E3A-0D28-4FCF-8BC2-4BEF4489D1C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7" name="Content Placeholder 11">
            <a:extLst>
              <a:ext uri="{FF2B5EF4-FFF2-40B4-BE49-F238E27FC236}">
                <a16:creationId xmlns:a16="http://schemas.microsoft.com/office/drawing/2014/main" id="{5C4E3478-9C0B-7D43-8426-7F92CFA77AAE}"/>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11">
            <a:extLst>
              <a:ext uri="{FF2B5EF4-FFF2-40B4-BE49-F238E27FC236}">
                <a16:creationId xmlns:a16="http://schemas.microsoft.com/office/drawing/2014/main" id="{83059197-CC5D-9442-8FA4-F27B4690983D}"/>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26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Headline + 3 column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0785BA06-6E76-4B83-8C3E-1FD22EA3A06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3" name="Object 2" hidden="1">
            <a:extLst>
              <a:ext uri="{FF2B5EF4-FFF2-40B4-BE49-F238E27FC236}">
                <a16:creationId xmlns:a16="http://schemas.microsoft.com/office/drawing/2014/main" id="{4C505B8B-ACE2-401B-A216-218AEC32472C}"/>
              </a:ext>
            </a:extLst>
          </p:cNvPr>
          <p:cNvGraphicFramePr>
            <a:graphicFrameLocks noChangeAspect="1"/>
          </p:cNvGraphicFramePr>
          <p:nvPr userDrawn="1">
            <p:custDataLst>
              <p:tags r:id="rId1"/>
            </p:custDataLst>
            <p:extLst>
              <p:ext uri="{D42A27DB-BD31-4B8C-83A1-F6EECF244321}">
                <p14:modId xmlns:p14="http://schemas.microsoft.com/office/powerpoint/2010/main" val="86550764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4C505B8B-ACE2-401B-A216-218AEC32472C}"/>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3393BA5-4657-486A-88BF-DF33268C5B0A}"/>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3712946"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7310055"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AF98310C-0122-4B89-A3F6-F66560F776AE}"/>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2" name="Freeform 5">
            <a:extLst>
              <a:ext uri="{FF2B5EF4-FFF2-40B4-BE49-F238E27FC236}">
                <a16:creationId xmlns:a16="http://schemas.microsoft.com/office/drawing/2014/main" id="{8B0636D6-4948-436F-8B5B-299DCBC6308D}"/>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3" name="Straight Connector 22">
            <a:extLst>
              <a:ext uri="{FF2B5EF4-FFF2-40B4-BE49-F238E27FC236}">
                <a16:creationId xmlns:a16="http://schemas.microsoft.com/office/drawing/2014/main" id="{DF00F735-70AA-4850-B005-0175B1A02DEE}"/>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69C02724-1C9B-4847-AE33-192DC370614F}"/>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E6C3A9BB-0FB4-4599-BF8C-15D957149563}"/>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42481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Headline + Subhead + 3 columns">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9EC2A7E2-4F32-4504-B956-A6123FAB229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92" t="38005" r="19952" b="1"/>
          <a:stretch/>
        </p:blipFill>
        <p:spPr>
          <a:xfrm>
            <a:off x="10882886" y="-6890"/>
            <a:ext cx="1322198" cy="1418100"/>
          </a:xfrm>
          <a:prstGeom prst="rect">
            <a:avLst/>
          </a:prstGeom>
        </p:spPr>
      </p:pic>
      <p:graphicFrame>
        <p:nvGraphicFramePr>
          <p:cNvPr id="4" name="Object 3" hidden="1">
            <a:extLst>
              <a:ext uri="{FF2B5EF4-FFF2-40B4-BE49-F238E27FC236}">
                <a16:creationId xmlns:a16="http://schemas.microsoft.com/office/drawing/2014/main" id="{80D0C04C-AA52-40F0-950E-22996436D524}"/>
              </a:ext>
            </a:extLst>
          </p:cNvPr>
          <p:cNvGraphicFramePr>
            <a:graphicFrameLocks noChangeAspect="1"/>
          </p:cNvGraphicFramePr>
          <p:nvPr userDrawn="1">
            <p:custDataLst>
              <p:tags r:id="rId1"/>
            </p:custDataLst>
            <p:extLst>
              <p:ext uri="{D42A27DB-BD31-4B8C-83A1-F6EECF244321}">
                <p14:modId xmlns:p14="http://schemas.microsoft.com/office/powerpoint/2010/main" val="286412388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80D0C04C-AA52-40F0-950E-22996436D524}"/>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A90455B-2871-48D2-81B3-55714A75D77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3712946"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7310055" y="1538841"/>
            <a:ext cx="0" cy="531916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5E423F8-7205-48EE-AE2D-EF546A9FECE3}"/>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2" name="Freeform 5">
            <a:extLst>
              <a:ext uri="{FF2B5EF4-FFF2-40B4-BE49-F238E27FC236}">
                <a16:creationId xmlns:a16="http://schemas.microsoft.com/office/drawing/2014/main" id="{E855DEE5-3229-40D8-91FC-DE31F883876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3" name="Straight Connector 22">
            <a:extLst>
              <a:ext uri="{FF2B5EF4-FFF2-40B4-BE49-F238E27FC236}">
                <a16:creationId xmlns:a16="http://schemas.microsoft.com/office/drawing/2014/main" id="{1F7DAD72-A300-4831-862F-CFA3C545F197}"/>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3D8CC259-FD4E-4903-90CF-C920D151A046}"/>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435CD2BA-BB73-4E28-9A92-9ECC71FE8C49}"/>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383C3875-5404-B44D-A6A9-FD2808C3D007}"/>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1">
            <a:extLst>
              <a:ext uri="{FF2B5EF4-FFF2-40B4-BE49-F238E27FC236}">
                <a16:creationId xmlns:a16="http://schemas.microsoft.com/office/drawing/2014/main" id="{CBDD2CB9-6BFC-C44B-8670-5B21C9EB0B5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1">
            <a:extLst>
              <a:ext uri="{FF2B5EF4-FFF2-40B4-BE49-F238E27FC236}">
                <a16:creationId xmlns:a16="http://schemas.microsoft.com/office/drawing/2014/main" id="{7FB3A33D-E486-AF45-B31A-6B7D48D1DD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7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bar: Screenshot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F2ACF81C-8302-48C9-8262-78FE4A7A388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392" t="38005" r="19952" b="1"/>
          <a:stretch/>
        </p:blipFill>
        <p:spPr>
          <a:xfrm>
            <a:off x="10882886" y="-6890"/>
            <a:ext cx="1322198" cy="1418100"/>
          </a:xfrm>
          <a:prstGeom prst="rect">
            <a:avLst/>
          </a:prstGeom>
        </p:spPr>
      </p:pic>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2"/>
            <a:ext cx="9998742" cy="205184"/>
          </a:xfrm>
        </p:spPr>
        <p:txBody>
          <a:bodyPr/>
          <a:lstStyle>
            <a:lvl1pPr>
              <a:defRPr sz="1333"/>
            </a:lvl1pPr>
          </a:lstStyle>
          <a:p>
            <a:r>
              <a:rPr lang="en-US"/>
              <a:t>For screenshots only: Title here, 10-pt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7407CB27-C2CE-4C0F-9273-4268E13AAFA3}"/>
              </a:ext>
            </a:extLst>
          </p:cNvPr>
          <p:cNvCxnSpPr>
            <a:cxnSpLocks/>
          </p:cNvCxnSpPr>
          <p:nvPr userDrawn="1"/>
        </p:nvCxnSpPr>
        <p:spPr>
          <a:xfrm>
            <a:off x="320883" y="757229"/>
            <a:ext cx="0" cy="610686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91CB3F-1AA6-4C2A-80AF-61E30D1F2C2F}"/>
              </a:ext>
            </a:extLst>
          </p:cNvPr>
          <p:cNvCxnSpPr>
            <a:cxnSpLocks/>
          </p:cNvCxnSpPr>
          <p:nvPr userDrawn="1"/>
        </p:nvCxnSpPr>
        <p:spPr>
          <a:xfrm>
            <a:off x="2" y="757224"/>
            <a:ext cx="108828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1F56DEE-6AFE-41C5-A208-88CE538FD9A7}"/>
              </a:ext>
            </a:extLst>
          </p:cNvPr>
          <p:cNvSpPr>
            <a:spLocks noGrp="1"/>
          </p:cNvSpPr>
          <p:nvPr>
            <p:ph type="ftr" sz="quarter" idx="15"/>
          </p:nvPr>
        </p:nvSpPr>
        <p:spPr/>
        <p:txBody>
          <a:bodyPr/>
          <a:lstStyle/>
          <a:p>
            <a:r>
              <a:rPr lang="en-US"/>
              <a:t>Footer in sentence case</a:t>
            </a:r>
          </a:p>
        </p:txBody>
      </p:sp>
      <p:pic>
        <p:nvPicPr>
          <p:cNvPr id="12" name="Picture 11">
            <a:extLst>
              <a:ext uri="{FF2B5EF4-FFF2-40B4-BE49-F238E27FC236}">
                <a16:creationId xmlns:a16="http://schemas.microsoft.com/office/drawing/2014/main" id="{6E7A3487-56BA-41F0-8C04-46C574112F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3809" y="1229094"/>
            <a:ext cx="7955388" cy="5079284"/>
          </a:xfrm>
          <a:prstGeom prst="rect">
            <a:avLst/>
          </a:prstGeom>
        </p:spPr>
      </p:pic>
      <p:sp>
        <p:nvSpPr>
          <p:cNvPr id="13" name="Picture Placeholder 10">
            <a:extLst>
              <a:ext uri="{FF2B5EF4-FFF2-40B4-BE49-F238E27FC236}">
                <a16:creationId xmlns:a16="http://schemas.microsoft.com/office/drawing/2014/main" id="{B2C67F1F-4AF7-4B88-B211-DF29FDD45CDE}"/>
              </a:ext>
            </a:extLst>
          </p:cNvPr>
          <p:cNvSpPr>
            <a:spLocks noGrp="1"/>
          </p:cNvSpPr>
          <p:nvPr>
            <p:ph type="pic" sz="quarter" idx="16"/>
          </p:nvPr>
        </p:nvSpPr>
        <p:spPr>
          <a:xfrm>
            <a:off x="2471577" y="1588036"/>
            <a:ext cx="6082137" cy="3843775"/>
          </a:xfrm>
          <a:ln w="6350">
            <a:solidFill>
              <a:schemeClr val="tx1">
                <a:lumMod val="40000"/>
                <a:lumOff val="60000"/>
              </a:schemeClr>
            </a:solidFill>
          </a:ln>
        </p:spPr>
        <p:txBody>
          <a:bodyPr anchor="ctr">
            <a:noAutofit/>
          </a:bodyPr>
          <a:lstStyle>
            <a:lvl1pPr algn="ctr">
              <a:defRPr/>
            </a:lvl1pPr>
          </a:lstStyle>
          <a:p>
            <a:endParaRPr lang="en-US"/>
          </a:p>
        </p:txBody>
      </p:sp>
      <p:sp>
        <p:nvSpPr>
          <p:cNvPr id="17" name="Rectangle 16">
            <a:extLst>
              <a:ext uri="{FF2B5EF4-FFF2-40B4-BE49-F238E27FC236}">
                <a16:creationId xmlns:a16="http://schemas.microsoft.com/office/drawing/2014/main" id="{E56DC21F-0E64-4A50-BC35-5FB45467ED08}"/>
              </a:ext>
            </a:extLst>
          </p:cNvPr>
          <p:cNvSpPr/>
          <p:nvPr userDrawn="1"/>
        </p:nvSpPr>
        <p:spPr>
          <a:xfrm>
            <a:off x="10882886" y="1538841"/>
            <a:ext cx="1310703" cy="5319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0" name="Freeform 5">
            <a:extLst>
              <a:ext uri="{FF2B5EF4-FFF2-40B4-BE49-F238E27FC236}">
                <a16:creationId xmlns:a16="http://schemas.microsoft.com/office/drawing/2014/main" id="{8D387666-ABC6-461A-9113-F859248E50A1}"/>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Line">
            <a:extLst>
              <a:ext uri="{FF2B5EF4-FFF2-40B4-BE49-F238E27FC236}">
                <a16:creationId xmlns:a16="http://schemas.microsoft.com/office/drawing/2014/main" id="{F0427EC9-82EF-463C-92D3-8D7A8D35B382}"/>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96234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cover B">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43B87E-BB4D-4AB6-8508-39BAF6FF3A5F}"/>
              </a:ext>
            </a:extLst>
          </p:cNvPr>
          <p:cNvSpPr>
            <a:spLocks noGrp="1"/>
          </p:cNvSpPr>
          <p:nvPr>
            <p:ph type="pic" sz="quarter" idx="13"/>
          </p:nvPr>
        </p:nvSpPr>
        <p:spPr>
          <a:xfrm>
            <a:off x="1" y="1"/>
            <a:ext cx="12193588" cy="3427319"/>
          </a:xfrm>
        </p:spPr>
        <p:txBody>
          <a:bodyPr anchor="ctr">
            <a:noAutofit/>
          </a:bodyPr>
          <a:lstStyle>
            <a:lvl1pPr algn="ctr">
              <a:defRPr/>
            </a:lvl1pPr>
          </a:lstStyle>
          <a:p>
            <a:endParaRPr lang="en-US"/>
          </a:p>
        </p:txBody>
      </p:sp>
      <p:sp>
        <p:nvSpPr>
          <p:cNvPr id="18" name="Rectangle 17">
            <a:extLst>
              <a:ext uri="{FF2B5EF4-FFF2-40B4-BE49-F238E27FC236}">
                <a16:creationId xmlns:a16="http://schemas.microsoft.com/office/drawing/2014/main" id="{B55A6BCB-A422-4507-AB9A-2B63293BCBE4}"/>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8FC76F6F-980C-4175-84DC-A535E711E0E5}"/>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0" name="Rectangle 19">
            <a:extLst>
              <a:ext uri="{FF2B5EF4-FFF2-40B4-BE49-F238E27FC236}">
                <a16:creationId xmlns:a16="http://schemas.microsoft.com/office/drawing/2014/main" id="{8DFE211F-6C54-4D68-AA75-09D0E2D830C0}"/>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3429004"/>
            <a:ext cx="0" cy="34186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3802308"/>
            <a:ext cx="8535512" cy="738664"/>
          </a:xfrm>
        </p:spPr>
        <p:txBody>
          <a:bodyPr anchor="t">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13" name="Line">
            <a:extLst>
              <a:ext uri="{FF2B5EF4-FFF2-40B4-BE49-F238E27FC236}">
                <a16:creationId xmlns:a16="http://schemas.microsoft.com/office/drawing/2014/main" id="{A900D89B-DEC4-45ED-8F65-47C9835B3647}"/>
              </a:ext>
            </a:extLst>
          </p:cNvPr>
          <p:cNvSpPr/>
          <p:nvPr userDrawn="1"/>
        </p:nvSpPr>
        <p:spPr>
          <a:xfrm>
            <a:off x="-6349" y="3429000"/>
            <a:ext cx="1219993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6" name="Footer Placeholder 5">
            <a:extLst>
              <a:ext uri="{FF2B5EF4-FFF2-40B4-BE49-F238E27FC236}">
                <a16:creationId xmlns:a16="http://schemas.microsoft.com/office/drawing/2014/main" id="{833051AE-C571-4BC0-A87A-F8A8B0ED093B}"/>
              </a:ext>
            </a:extLst>
          </p:cNvPr>
          <p:cNvSpPr>
            <a:spLocks noGrp="1"/>
          </p:cNvSpPr>
          <p:nvPr>
            <p:ph type="ftr" sz="quarter" idx="14"/>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F80646B5-41E5-488B-B6E8-453CDC67A446}"/>
              </a:ext>
            </a:extLst>
          </p:cNvPr>
          <p:cNvSpPr>
            <a:spLocks noGrp="1"/>
          </p:cNvSpPr>
          <p:nvPr>
            <p:ph type="sldNum" sz="quarter" idx="15"/>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8892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3A62F5-C13E-4B13-B99D-A71E9075BC6E}"/>
              </a:ext>
            </a:extLst>
          </p:cNvPr>
          <p:cNvGraphicFramePr>
            <a:graphicFrameLocks noChangeAspect="1"/>
          </p:cNvGraphicFramePr>
          <p:nvPr userDrawn="1">
            <p:custDataLst>
              <p:tags r:id="rId1"/>
            </p:custDataLst>
            <p:extLst>
              <p:ext uri="{D42A27DB-BD31-4B8C-83A1-F6EECF244321}">
                <p14:modId xmlns:p14="http://schemas.microsoft.com/office/powerpoint/2010/main" val="2265761601"/>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833A62F5-C13E-4B13-B99D-A71E9075BC6E}"/>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22A2618-14D0-4896-BB8A-FD8BE9C052BE}"/>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7" name="Straight Connector 6">
            <a:extLst>
              <a:ext uri="{FF2B5EF4-FFF2-40B4-BE49-F238E27FC236}">
                <a16:creationId xmlns:a16="http://schemas.microsoft.com/office/drawing/2014/main" id="{1406D0EE-44D8-4A16-91CE-EA0A32186EA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9DB23D1-A70D-4E09-8E01-B572A0F79903}"/>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pic>
        <p:nvPicPr>
          <p:cNvPr id="9" name="Graphic 8">
            <a:extLst>
              <a:ext uri="{FF2B5EF4-FFF2-40B4-BE49-F238E27FC236}">
                <a16:creationId xmlns:a16="http://schemas.microsoft.com/office/drawing/2014/main" id="{5C33939E-0CCC-4CBC-8867-E8555B6EC3A9}"/>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92" t="38005" r="19952" b="1"/>
          <a:stretch/>
        </p:blipFill>
        <p:spPr>
          <a:xfrm>
            <a:off x="10882886" y="-6890"/>
            <a:ext cx="1322198" cy="1418100"/>
          </a:xfrm>
          <a:prstGeom prst="rect">
            <a:avLst/>
          </a:prstGeom>
        </p:spPr>
      </p:pic>
    </p:spTree>
    <p:extLst>
      <p:ext uri="{BB962C8B-B14F-4D97-AF65-F5344CB8AC3E}">
        <p14:creationId xmlns:p14="http://schemas.microsoft.com/office/powerpoint/2010/main" val="317086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 Sub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3B4949-E5CE-4123-B3AA-EBFB29A98E00}"/>
              </a:ext>
            </a:extLst>
          </p:cNvPr>
          <p:cNvGraphicFramePr>
            <a:graphicFrameLocks noChangeAspect="1"/>
          </p:cNvGraphicFramePr>
          <p:nvPr userDrawn="1">
            <p:custDataLst>
              <p:tags r:id="rId1"/>
            </p:custDataLst>
            <p:extLst>
              <p:ext uri="{D42A27DB-BD31-4B8C-83A1-F6EECF244321}">
                <p14:modId xmlns:p14="http://schemas.microsoft.com/office/powerpoint/2010/main" val="3152062641"/>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FD3B4949-E5CE-4123-B3AA-EBFB29A98E00}"/>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6EC2FFA-239E-40DB-945F-959553DE76B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0" name="Straight Connector 9">
            <a:extLst>
              <a:ext uri="{FF2B5EF4-FFF2-40B4-BE49-F238E27FC236}">
                <a16:creationId xmlns:a16="http://schemas.microsoft.com/office/drawing/2014/main" id="{50E29C9E-5FE9-4CEB-92C0-C912B904C8E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CD97A7B5-5495-46D8-BDCD-0CBF2A2E4F02}"/>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pic>
        <p:nvPicPr>
          <p:cNvPr id="11" name="Graphic 10">
            <a:extLst>
              <a:ext uri="{FF2B5EF4-FFF2-40B4-BE49-F238E27FC236}">
                <a16:creationId xmlns:a16="http://schemas.microsoft.com/office/drawing/2014/main" id="{243748ED-4563-489F-8F06-115B12A1CD4A}"/>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92" t="38005" r="19952" b="1"/>
          <a:stretch/>
        </p:blipFill>
        <p:spPr>
          <a:xfrm>
            <a:off x="10882886" y="-6890"/>
            <a:ext cx="1322198" cy="1418100"/>
          </a:xfrm>
          <a:prstGeom prst="rect">
            <a:avLst/>
          </a:prstGeom>
        </p:spPr>
      </p:pic>
    </p:spTree>
    <p:extLst>
      <p:ext uri="{BB962C8B-B14F-4D97-AF65-F5344CB8AC3E}">
        <p14:creationId xmlns:p14="http://schemas.microsoft.com/office/powerpoint/2010/main" val="410715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372248-3912-4BA2-BA69-531739251F2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7618" r="16318"/>
          <a:stretch/>
        </p:blipFill>
        <p:spPr>
          <a:xfrm>
            <a:off x="8167593" y="1095379"/>
            <a:ext cx="4040516" cy="2960341"/>
          </a:xfrm>
          <a:prstGeom prst="rect">
            <a:avLst/>
          </a:prstGeom>
        </p:spPr>
      </p:pic>
      <p:graphicFrame>
        <p:nvGraphicFramePr>
          <p:cNvPr id="44" name="Object 43" hidden="1">
            <a:extLst>
              <a:ext uri="{FF2B5EF4-FFF2-40B4-BE49-F238E27FC236}">
                <a16:creationId xmlns:a16="http://schemas.microsoft.com/office/drawing/2014/main" id="{19F5EA55-9330-4BA0-A923-00DB7201C5C5}"/>
              </a:ext>
            </a:extLst>
          </p:cNvPr>
          <p:cNvGraphicFramePr>
            <a:graphicFrameLocks noChangeAspect="1"/>
          </p:cNvGraphicFramePr>
          <p:nvPr userDrawn="1">
            <p:custDataLst>
              <p:tags r:id="rId1"/>
            </p:custDataLst>
            <p:extLst>
              <p:ext uri="{D42A27DB-BD31-4B8C-83A1-F6EECF244321}">
                <p14:modId xmlns:p14="http://schemas.microsoft.com/office/powerpoint/2010/main" val="2834528299"/>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44" name="Object 43" hidden="1">
                        <a:extLst>
                          <a:ext uri="{FF2B5EF4-FFF2-40B4-BE49-F238E27FC236}">
                            <a16:creationId xmlns:a16="http://schemas.microsoft.com/office/drawing/2014/main" id="{19F5EA55-9330-4BA0-A923-00DB7201C5C5}"/>
                          </a:ext>
                        </a:extLst>
                      </p:cNvPr>
                      <p:cNvPicPr/>
                      <p:nvPr/>
                    </p:nvPicPr>
                    <p:blipFill>
                      <a:blip r:embed="rId6"/>
                      <a:stretch>
                        <a:fillRect/>
                      </a:stretch>
                    </p:blipFill>
                    <p:spPr>
                      <a:xfrm>
                        <a:off x="2117" y="2118"/>
                        <a:ext cx="2118" cy="2117"/>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CF92C563-ED97-46A2-B830-B18D61C8C793}"/>
              </a:ext>
            </a:extLst>
          </p:cNvPr>
          <p:cNvSpPr/>
          <p:nvPr userDrawn="1"/>
        </p:nvSpPr>
        <p:spPr>
          <a:xfrm>
            <a:off x="9874861" y="4667340"/>
            <a:ext cx="2318729" cy="220018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pic>
        <p:nvPicPr>
          <p:cNvPr id="2" name="Graphic 1">
            <a:extLst>
              <a:ext uri="{FF2B5EF4-FFF2-40B4-BE49-F238E27FC236}">
                <a16:creationId xmlns:a16="http://schemas.microsoft.com/office/drawing/2014/main" id="{DC31F63B-DAB4-466D-80BC-025D86724AD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96209" y="5766819"/>
            <a:ext cx="1157820" cy="825211"/>
          </a:xfrm>
          <a:prstGeom prst="rect">
            <a:avLst/>
          </a:prstGeom>
        </p:spPr>
      </p:pic>
      <p:sp>
        <p:nvSpPr>
          <p:cNvPr id="26" name="Freeform: Shape 25">
            <a:extLst>
              <a:ext uri="{FF2B5EF4-FFF2-40B4-BE49-F238E27FC236}">
                <a16:creationId xmlns:a16="http://schemas.microsoft.com/office/drawing/2014/main" id="{12BFB32E-0672-4A3F-991A-E99D4EC2F5C0}"/>
              </a:ext>
            </a:extLst>
          </p:cNvPr>
          <p:cNvSpPr/>
          <p:nvPr userDrawn="1"/>
        </p:nvSpPr>
        <p:spPr>
          <a:xfrm>
            <a:off x="-1" y="1095379"/>
            <a:ext cx="9878712" cy="5772151"/>
          </a:xfrm>
          <a:custGeom>
            <a:avLst/>
            <a:gdLst>
              <a:gd name="connsiteX0" fmla="*/ 0 w 7408069"/>
              <a:gd name="connsiteY0" fmla="*/ 0 h 4329113"/>
              <a:gd name="connsiteX1" fmla="*/ 5038919 w 7408069"/>
              <a:gd name="connsiteY1" fmla="*/ 0 h 4329113"/>
              <a:gd name="connsiteX2" fmla="*/ 5038919 w 7408069"/>
              <a:gd name="connsiteY2" fmla="*/ 2677945 h 4329113"/>
              <a:gd name="connsiteX3" fmla="*/ 7408069 w 7408069"/>
              <a:gd name="connsiteY3" fmla="*/ 2677945 h 4329113"/>
              <a:gd name="connsiteX4" fmla="*/ 7408069 w 7408069"/>
              <a:gd name="connsiteY4" fmla="*/ 4329113 h 4329113"/>
              <a:gd name="connsiteX5" fmla="*/ 0 w 7408069"/>
              <a:gd name="connsiteY5" fmla="*/ 4329113 h 43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69" h="4329113">
                <a:moveTo>
                  <a:pt x="0" y="0"/>
                </a:moveTo>
                <a:lnTo>
                  <a:pt x="5038919" y="0"/>
                </a:lnTo>
                <a:cubicBezTo>
                  <a:pt x="5038919" y="892648"/>
                  <a:pt x="5038919" y="1785297"/>
                  <a:pt x="5038919" y="2677945"/>
                </a:cubicBezTo>
                <a:lnTo>
                  <a:pt x="7408069" y="2677945"/>
                </a:lnTo>
                <a:lnTo>
                  <a:pt x="7408069" y="4329113"/>
                </a:lnTo>
                <a:lnTo>
                  <a:pt x="0" y="432911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51"/>
          </a:p>
        </p:txBody>
      </p:sp>
      <p:cxnSp>
        <p:nvCxnSpPr>
          <p:cNvPr id="12" name="Straight Connector 11">
            <a:extLst>
              <a:ext uri="{FF2B5EF4-FFF2-40B4-BE49-F238E27FC236}">
                <a16:creationId xmlns:a16="http://schemas.microsoft.com/office/drawing/2014/main" id="{8D9992D2-8D38-4C02-9AC0-314875756EB6}"/>
              </a:ext>
            </a:extLst>
          </p:cNvPr>
          <p:cNvCxnSpPr>
            <a:cxnSpLocks/>
          </p:cNvCxnSpPr>
          <p:nvPr userDrawn="1"/>
        </p:nvCxnSpPr>
        <p:spPr>
          <a:xfrm flipV="1">
            <a:off x="6719435" y="-14510"/>
            <a:ext cx="0" cy="4681852"/>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1DCCCC-751C-4001-9138-B63D0A727059}"/>
              </a:ext>
            </a:extLst>
          </p:cNvPr>
          <p:cNvCxnSpPr>
            <a:cxnSpLocks/>
          </p:cNvCxnSpPr>
          <p:nvPr userDrawn="1"/>
        </p:nvCxnSpPr>
        <p:spPr>
          <a:xfrm>
            <a:off x="2" y="1095375"/>
            <a:ext cx="12208106"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5121307" cy="2281651"/>
          </a:xfrm>
        </p:spPr>
        <p:txBody>
          <a:bodyPr/>
          <a:lstStyle>
            <a:lvl1pPr>
              <a:lnSpc>
                <a:spcPct val="90000"/>
              </a:lnSpc>
              <a:spcAft>
                <a:spcPts val="6400"/>
              </a:spcAft>
              <a:defRPr sz="6400">
                <a:solidFill>
                  <a:schemeClr val="accent1"/>
                </a:solidFill>
              </a:defRPr>
            </a:lvl1pPr>
            <a:lvl2pPr marL="0" indent="0">
              <a:lnSpc>
                <a:spcPct val="100000"/>
              </a:lnSpc>
              <a:buNone/>
              <a:defRPr sz="3733">
                <a:solidFill>
                  <a:schemeClr val="tx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5121307" cy="369332"/>
          </a:xfrm>
        </p:spPr>
        <p:txBody>
          <a:bodyPr anchor="b"/>
          <a:lstStyle>
            <a:lvl1pPr>
              <a:defRPr sz="2400">
                <a:solidFill>
                  <a:schemeClr val="tx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tx1"/>
                </a:solidFill>
              </a:defRPr>
            </a:lvl1pPr>
          </a:lstStyle>
          <a:p>
            <a:fld id="{0C691DA3-4ABE-49F3-91E6-D9975CC9DD5F}" type="slidenum">
              <a:rPr lang="en-US" smtClean="0"/>
              <a:pPr/>
              <a:t>‹#›</a:t>
            </a:fld>
            <a:endParaRPr lang="en-US"/>
          </a:p>
        </p:txBody>
      </p:sp>
      <p:sp>
        <p:nvSpPr>
          <p:cNvPr id="16" name="ADP MAS Executive Overview…">
            <a:extLst>
              <a:ext uri="{FF2B5EF4-FFF2-40B4-BE49-F238E27FC236}">
                <a16:creationId xmlns:a16="http://schemas.microsoft.com/office/drawing/2014/main" id="{85F13DE9-B77A-4540-9B87-B822365A6900}"/>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2021 ADP, Inc. Proprietary and Confidential.</a:t>
            </a:r>
          </a:p>
        </p:txBody>
      </p:sp>
      <p:cxnSp>
        <p:nvCxnSpPr>
          <p:cNvPr id="20" name="Straight Connector 19">
            <a:extLst>
              <a:ext uri="{FF2B5EF4-FFF2-40B4-BE49-F238E27FC236}">
                <a16:creationId xmlns:a16="http://schemas.microsoft.com/office/drawing/2014/main" id="{9B13B064-78EF-4181-8F03-763A6CA7804A}"/>
              </a:ext>
            </a:extLst>
          </p:cNvPr>
          <p:cNvCxnSpPr>
            <a:cxnSpLocks/>
          </p:cNvCxnSpPr>
          <p:nvPr userDrawn="1"/>
        </p:nvCxnSpPr>
        <p:spPr>
          <a:xfrm>
            <a:off x="6719438" y="4667339"/>
            <a:ext cx="5488671"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57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B">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C7711C5-1D48-42B9-BBEE-B5A786264949}"/>
              </a:ext>
            </a:extLst>
          </p:cNvPr>
          <p:cNvSpPr/>
          <p:nvPr userDrawn="1"/>
        </p:nvSpPr>
        <p:spPr>
          <a:xfrm>
            <a:off x="9820989" y="5137204"/>
            <a:ext cx="2024553" cy="172080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pic>
        <p:nvPicPr>
          <p:cNvPr id="3" name="Graphic 2">
            <a:extLst>
              <a:ext uri="{FF2B5EF4-FFF2-40B4-BE49-F238E27FC236}">
                <a16:creationId xmlns:a16="http://schemas.microsoft.com/office/drawing/2014/main" id="{ACD482FA-90A6-4553-954F-DC6AE3FCDA5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228" t="22306"/>
          <a:stretch/>
        </p:blipFill>
        <p:spPr>
          <a:xfrm>
            <a:off x="7969043" y="3435304"/>
            <a:ext cx="2518969" cy="2901909"/>
          </a:xfrm>
          <a:prstGeom prst="rect">
            <a:avLst/>
          </a:prstGeom>
        </p:spPr>
      </p:pic>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6706473" cy="2281651"/>
          </a:xfrm>
        </p:spPr>
        <p:txBody>
          <a:bodyPr/>
          <a:lstStyle>
            <a:lvl1pPr>
              <a:lnSpc>
                <a:spcPct val="90000"/>
              </a:lnSpc>
              <a:spcAft>
                <a:spcPts val="6400"/>
              </a:spcAft>
              <a:defRPr sz="6400">
                <a:solidFill>
                  <a:schemeClr val="accent1"/>
                </a:solidFill>
              </a:defRPr>
            </a:lvl1pPr>
            <a:lvl2pPr marL="0" indent="0">
              <a:lnSpc>
                <a:spcPct val="100000"/>
              </a:lnSpc>
              <a:buNone/>
              <a:defRPr sz="3733">
                <a:solidFill>
                  <a:schemeClr val="tx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6706473" cy="369332"/>
          </a:xfrm>
        </p:spPr>
        <p:txBody>
          <a:bodyPr anchor="b"/>
          <a:lstStyle>
            <a:lvl1pPr>
              <a:defRPr sz="2400">
                <a:solidFill>
                  <a:schemeClr val="tx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tx1"/>
                </a:solidFill>
              </a:defRPr>
            </a:lvl1pPr>
          </a:lstStyle>
          <a:p>
            <a:fld id="{0C691DA3-4ABE-49F3-91E6-D9975CC9DD5F}" type="slidenum">
              <a:rPr lang="en-US" smtClean="0"/>
              <a:pPr/>
              <a:t>‹#›</a:t>
            </a:fld>
            <a:endParaRPr lang="en-US"/>
          </a:p>
        </p:txBody>
      </p:sp>
      <p:sp>
        <p:nvSpPr>
          <p:cNvPr id="14" name="Rectangle 13">
            <a:extLst>
              <a:ext uri="{FF2B5EF4-FFF2-40B4-BE49-F238E27FC236}">
                <a16:creationId xmlns:a16="http://schemas.microsoft.com/office/drawing/2014/main" id="{355C139F-0E9B-4F68-B95A-8866E206B551}"/>
              </a:ext>
            </a:extLst>
          </p:cNvPr>
          <p:cNvSpPr/>
          <p:nvPr userDrawn="1"/>
        </p:nvSpPr>
        <p:spPr>
          <a:xfrm>
            <a:off x="9907294" y="1714501"/>
            <a:ext cx="1938248" cy="17208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cxnSp>
        <p:nvCxnSpPr>
          <p:cNvPr id="19" name="Straight Connector 18">
            <a:extLst>
              <a:ext uri="{FF2B5EF4-FFF2-40B4-BE49-F238E27FC236}">
                <a16:creationId xmlns:a16="http://schemas.microsoft.com/office/drawing/2014/main" id="{9B7AB049-7E6B-45C6-B2FC-46FA7318586C}"/>
              </a:ext>
            </a:extLst>
          </p:cNvPr>
          <p:cNvCxnSpPr>
            <a:cxnSpLocks/>
          </p:cNvCxnSpPr>
          <p:nvPr userDrawn="1"/>
        </p:nvCxnSpPr>
        <p:spPr>
          <a:xfrm flipV="1">
            <a:off x="11845539" y="5"/>
            <a:ext cx="0" cy="685800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DAD3B1-CCC5-43E5-91D8-A211DB6C9D64}"/>
              </a:ext>
            </a:extLst>
          </p:cNvPr>
          <p:cNvCxnSpPr>
            <a:cxnSpLocks/>
          </p:cNvCxnSpPr>
          <p:nvPr userDrawn="1"/>
        </p:nvCxnSpPr>
        <p:spPr>
          <a:xfrm flipV="1">
            <a:off x="7969042" y="5"/>
            <a:ext cx="0" cy="685800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1C2931-69DB-4ECC-B6D8-4D6714D513FE}"/>
              </a:ext>
            </a:extLst>
          </p:cNvPr>
          <p:cNvCxnSpPr>
            <a:cxnSpLocks/>
          </p:cNvCxnSpPr>
          <p:nvPr userDrawn="1"/>
        </p:nvCxnSpPr>
        <p:spPr>
          <a:xfrm flipH="1">
            <a:off x="7969042" y="3429000"/>
            <a:ext cx="422454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463A60-4D83-4073-B463-A9876025A7DF}"/>
              </a:ext>
            </a:extLst>
          </p:cNvPr>
          <p:cNvCxnSpPr>
            <a:cxnSpLocks/>
          </p:cNvCxnSpPr>
          <p:nvPr userDrawn="1"/>
        </p:nvCxnSpPr>
        <p:spPr>
          <a:xfrm flipH="1">
            <a:off x="7969042" y="1714500"/>
            <a:ext cx="422454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9" name="Line">
            <a:extLst>
              <a:ext uri="{FF2B5EF4-FFF2-40B4-BE49-F238E27FC236}">
                <a16:creationId xmlns:a16="http://schemas.microsoft.com/office/drawing/2014/main" id="{27C52C81-55DD-4A59-92B7-704E0A01DCE1}"/>
              </a:ext>
            </a:extLst>
          </p:cNvPr>
          <p:cNvSpPr/>
          <p:nvPr userDrawn="1"/>
        </p:nvSpPr>
        <p:spPr>
          <a:xfrm flipH="1" flipV="1">
            <a:off x="9907290" y="-3"/>
            <a:ext cx="0" cy="34353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pic>
        <p:nvPicPr>
          <p:cNvPr id="16" name="Picture 15">
            <a:extLst>
              <a:ext uri="{FF2B5EF4-FFF2-40B4-BE49-F238E27FC236}">
                <a16:creationId xmlns:a16="http://schemas.microsoft.com/office/drawing/2014/main" id="{16D9496D-10C7-4837-B308-2360FF5F3D5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06365" y="2097029"/>
            <a:ext cx="1340631" cy="955505"/>
          </a:xfrm>
          <a:prstGeom prst="rect">
            <a:avLst/>
          </a:prstGeom>
        </p:spPr>
      </p:pic>
    </p:spTree>
    <p:extLst>
      <p:ext uri="{BB962C8B-B14F-4D97-AF65-F5344CB8AC3E}">
        <p14:creationId xmlns:p14="http://schemas.microsoft.com/office/powerpoint/2010/main" val="185133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cover A">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BF1C870-BB10-4966-B90D-F74A3D364D5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248" t="6238" r="5429"/>
          <a:stretch/>
        </p:blipFill>
        <p:spPr>
          <a:xfrm>
            <a:off x="9908654" y="-10393"/>
            <a:ext cx="2284928" cy="3834785"/>
          </a:xfrm>
          <a:prstGeom prst="rect">
            <a:avLst/>
          </a:prstGeom>
        </p:spPr>
      </p:pic>
      <p:sp>
        <p:nvSpPr>
          <p:cNvPr id="17" name="Rectangle 16">
            <a:extLst>
              <a:ext uri="{FF2B5EF4-FFF2-40B4-BE49-F238E27FC236}">
                <a16:creationId xmlns:a16="http://schemas.microsoft.com/office/drawing/2014/main" id="{D833C490-91D6-430B-A8BA-1AAE1518B145}"/>
              </a:ext>
            </a:extLst>
          </p:cNvPr>
          <p:cNvSpPr/>
          <p:nvPr userDrawn="1"/>
        </p:nvSpPr>
        <p:spPr>
          <a:xfrm>
            <a:off x="291354" y="6343861"/>
            <a:ext cx="9804940" cy="514139"/>
          </a:xfrm>
          <a:prstGeom prst="rect">
            <a:avLst/>
          </a:prstGeom>
          <a:solidFill>
            <a:schemeClr val="bg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35" name="Rectangle 34">
            <a:extLst>
              <a:ext uri="{FF2B5EF4-FFF2-40B4-BE49-F238E27FC236}">
                <a16:creationId xmlns:a16="http://schemas.microsoft.com/office/drawing/2014/main" id="{3B124652-AF79-4F01-8912-AA21FE289079}"/>
              </a:ext>
            </a:extLst>
          </p:cNvPr>
          <p:cNvSpPr/>
          <p:nvPr userDrawn="1"/>
        </p:nvSpPr>
        <p:spPr>
          <a:xfrm>
            <a:off x="2" y="6343861"/>
            <a:ext cx="3248022" cy="514139"/>
          </a:xfrm>
          <a:prstGeom prst="rect">
            <a:avLst/>
          </a:prstGeom>
          <a:solidFill>
            <a:schemeClr val="tx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7" name="Rectangle 36">
            <a:extLst>
              <a:ext uri="{FF2B5EF4-FFF2-40B4-BE49-F238E27FC236}">
                <a16:creationId xmlns:a16="http://schemas.microsoft.com/office/drawing/2014/main" id="{43E3EF7F-F48F-4BB9-B9F9-94617DE72B71}"/>
              </a:ext>
            </a:extLst>
          </p:cNvPr>
          <p:cNvSpPr/>
          <p:nvPr userDrawn="1"/>
        </p:nvSpPr>
        <p:spPr>
          <a:xfrm>
            <a:off x="9908654" y="6343861"/>
            <a:ext cx="968191" cy="514139"/>
          </a:xfrm>
          <a:prstGeom prst="rect">
            <a:avLst/>
          </a:prstGeom>
          <a:solidFill>
            <a:srgbClr val="7D3520"/>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6" name="Line">
            <a:extLst>
              <a:ext uri="{FF2B5EF4-FFF2-40B4-BE49-F238E27FC236}">
                <a16:creationId xmlns:a16="http://schemas.microsoft.com/office/drawing/2014/main" id="{6AD571E7-C132-4C78-8BEC-CCBB64706D52}"/>
              </a:ext>
            </a:extLst>
          </p:cNvPr>
          <p:cNvSpPr/>
          <p:nvPr userDrawn="1"/>
        </p:nvSpPr>
        <p:spPr>
          <a:xfrm>
            <a:off x="4" y="4960917"/>
            <a:ext cx="1219358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0"/>
            <a:ext cx="0" cy="684760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2111123"/>
            <a:ext cx="8535512" cy="738664"/>
          </a:xfrm>
        </p:spPr>
        <p:txBody>
          <a:bodyPr anchor="ctr">
            <a:spAutoFit/>
          </a:bodyPr>
          <a:lstStyle>
            <a:lvl1pPr>
              <a:lnSpc>
                <a:spcPct val="100000"/>
              </a:lnSpc>
              <a:spcAft>
                <a:spcPts val="4800"/>
              </a:spcAft>
              <a:defRPr sz="4800">
                <a:solidFill>
                  <a:schemeClr val="accent1"/>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6" name="Footer Placeholder 5">
            <a:extLst>
              <a:ext uri="{FF2B5EF4-FFF2-40B4-BE49-F238E27FC236}">
                <a16:creationId xmlns:a16="http://schemas.microsoft.com/office/drawing/2014/main" id="{077443AF-8E7F-41D8-909C-458D3A7F86BC}"/>
              </a:ext>
            </a:extLst>
          </p:cNvPr>
          <p:cNvSpPr>
            <a:spLocks noGrp="1"/>
          </p:cNvSpPr>
          <p:nvPr>
            <p:ph type="ftr" sz="quarter" idx="13"/>
          </p:nvPr>
        </p:nvSpPr>
        <p:spPr/>
        <p:txBody>
          <a:bodyPr/>
          <a:lstStyle/>
          <a:p>
            <a:r>
              <a:rPr lang="en-US"/>
              <a:t>Footer in sentence case</a:t>
            </a:r>
          </a:p>
        </p:txBody>
      </p:sp>
      <p:sp>
        <p:nvSpPr>
          <p:cNvPr id="7" name="Slide Number Placeholder 6">
            <a:extLst>
              <a:ext uri="{FF2B5EF4-FFF2-40B4-BE49-F238E27FC236}">
                <a16:creationId xmlns:a16="http://schemas.microsoft.com/office/drawing/2014/main" id="{73D4D293-8D99-4116-A088-D7C8CF4F4038}"/>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42870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cover B">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43B87E-BB4D-4AB6-8508-39BAF6FF3A5F}"/>
              </a:ext>
            </a:extLst>
          </p:cNvPr>
          <p:cNvSpPr>
            <a:spLocks noGrp="1"/>
          </p:cNvSpPr>
          <p:nvPr>
            <p:ph type="pic" sz="quarter" idx="13"/>
          </p:nvPr>
        </p:nvSpPr>
        <p:spPr>
          <a:xfrm>
            <a:off x="1" y="-1"/>
            <a:ext cx="12193588" cy="3429001"/>
          </a:xfrm>
        </p:spPr>
        <p:txBody>
          <a:bodyPr anchor="ctr">
            <a:noAutofit/>
          </a:bodyPr>
          <a:lstStyle>
            <a:lvl1pPr algn="ctr">
              <a:defRPr/>
            </a:lvl1pPr>
          </a:lstStyle>
          <a:p>
            <a:endParaRPr lang="en-US"/>
          </a:p>
        </p:txBody>
      </p:sp>
      <p:sp>
        <p:nvSpPr>
          <p:cNvPr id="14" name="Rectangle 13">
            <a:extLst>
              <a:ext uri="{FF2B5EF4-FFF2-40B4-BE49-F238E27FC236}">
                <a16:creationId xmlns:a16="http://schemas.microsoft.com/office/drawing/2014/main" id="{83D8BA9C-396A-47FF-AF0C-07DF783ED7D7}"/>
              </a:ext>
            </a:extLst>
          </p:cNvPr>
          <p:cNvSpPr/>
          <p:nvPr userDrawn="1"/>
        </p:nvSpPr>
        <p:spPr>
          <a:xfrm>
            <a:off x="291354" y="6343861"/>
            <a:ext cx="9804940" cy="514139"/>
          </a:xfrm>
          <a:prstGeom prst="rect">
            <a:avLst/>
          </a:prstGeom>
          <a:solidFill>
            <a:schemeClr val="bg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5" name="Rectangle 14">
            <a:extLst>
              <a:ext uri="{FF2B5EF4-FFF2-40B4-BE49-F238E27FC236}">
                <a16:creationId xmlns:a16="http://schemas.microsoft.com/office/drawing/2014/main" id="{89708E0D-458F-488C-AB53-F893D46C6B2F}"/>
              </a:ext>
            </a:extLst>
          </p:cNvPr>
          <p:cNvSpPr/>
          <p:nvPr userDrawn="1"/>
        </p:nvSpPr>
        <p:spPr>
          <a:xfrm>
            <a:off x="2" y="6343861"/>
            <a:ext cx="3248022" cy="514139"/>
          </a:xfrm>
          <a:prstGeom prst="rect">
            <a:avLst/>
          </a:prstGeom>
          <a:solidFill>
            <a:schemeClr val="tx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6" name="Rectangle 15">
            <a:extLst>
              <a:ext uri="{FF2B5EF4-FFF2-40B4-BE49-F238E27FC236}">
                <a16:creationId xmlns:a16="http://schemas.microsoft.com/office/drawing/2014/main" id="{5DB664BB-98F9-4C83-A71D-718169E07BA5}"/>
              </a:ext>
            </a:extLst>
          </p:cNvPr>
          <p:cNvSpPr/>
          <p:nvPr userDrawn="1"/>
        </p:nvSpPr>
        <p:spPr>
          <a:xfrm>
            <a:off x="9908654" y="6343861"/>
            <a:ext cx="968191" cy="514139"/>
          </a:xfrm>
          <a:prstGeom prst="rect">
            <a:avLst/>
          </a:prstGeom>
          <a:solidFill>
            <a:srgbClr val="7D3520"/>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3429004"/>
            <a:ext cx="0" cy="34186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3802308"/>
            <a:ext cx="8535512" cy="738664"/>
          </a:xfrm>
        </p:spPr>
        <p:txBody>
          <a:bodyPr anchor="t">
            <a:spAutoFit/>
          </a:bodyPr>
          <a:lstStyle>
            <a:lvl1pPr>
              <a:lnSpc>
                <a:spcPct val="100000"/>
              </a:lnSpc>
              <a:spcAft>
                <a:spcPts val="4800"/>
              </a:spcAft>
              <a:defRPr sz="4800">
                <a:solidFill>
                  <a:schemeClr val="accent1"/>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13" name="Line">
            <a:extLst>
              <a:ext uri="{FF2B5EF4-FFF2-40B4-BE49-F238E27FC236}">
                <a16:creationId xmlns:a16="http://schemas.microsoft.com/office/drawing/2014/main" id="{A900D89B-DEC4-45ED-8F65-47C9835B3647}"/>
              </a:ext>
            </a:extLst>
          </p:cNvPr>
          <p:cNvSpPr/>
          <p:nvPr userDrawn="1"/>
        </p:nvSpPr>
        <p:spPr>
          <a:xfrm>
            <a:off x="-6349" y="3429000"/>
            <a:ext cx="1219993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6" name="Footer Placeholder 5">
            <a:extLst>
              <a:ext uri="{FF2B5EF4-FFF2-40B4-BE49-F238E27FC236}">
                <a16:creationId xmlns:a16="http://schemas.microsoft.com/office/drawing/2014/main" id="{833051AE-C571-4BC0-A87A-F8A8B0ED093B}"/>
              </a:ext>
            </a:extLst>
          </p:cNvPr>
          <p:cNvSpPr>
            <a:spLocks noGrp="1"/>
          </p:cNvSpPr>
          <p:nvPr>
            <p:ph type="ftr" sz="quarter" idx="14"/>
          </p:nvPr>
        </p:nvSpPr>
        <p:spPr/>
        <p:txBody>
          <a:bodyPr/>
          <a:lstStyle/>
          <a:p>
            <a:r>
              <a:rPr lang="en-US"/>
              <a:t>Footer in sentence case</a:t>
            </a:r>
          </a:p>
        </p:txBody>
      </p:sp>
      <p:sp>
        <p:nvSpPr>
          <p:cNvPr id="7" name="Slide Number Placeholder 6">
            <a:extLst>
              <a:ext uri="{FF2B5EF4-FFF2-40B4-BE49-F238E27FC236}">
                <a16:creationId xmlns:a16="http://schemas.microsoft.com/office/drawing/2014/main" id="{F80646B5-41E5-488B-B6E8-453CDC67A446}"/>
              </a:ext>
            </a:extLst>
          </p:cNvPr>
          <p:cNvSpPr>
            <a:spLocks noGrp="1"/>
          </p:cNvSpPr>
          <p:nvPr>
            <p:ph type="sldNum" sz="quarter" idx="15"/>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98123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cover C">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D9F0F8D-A4CE-4B84-9D12-6632C840609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259" t="-135" r="832" b="2725"/>
          <a:stretch/>
        </p:blipFill>
        <p:spPr>
          <a:xfrm>
            <a:off x="7969041" y="3799842"/>
            <a:ext cx="1939611" cy="2544020"/>
          </a:xfrm>
          <a:prstGeom prst="rect">
            <a:avLst/>
          </a:prstGeom>
        </p:spPr>
      </p:pic>
      <p:cxnSp>
        <p:nvCxnSpPr>
          <p:cNvPr id="18" name="Straight Connector 17">
            <a:extLst>
              <a:ext uri="{FF2B5EF4-FFF2-40B4-BE49-F238E27FC236}">
                <a16:creationId xmlns:a16="http://schemas.microsoft.com/office/drawing/2014/main" id="{FA6EBFF5-352E-4C6E-BC5F-C3EE9E927588}"/>
              </a:ext>
            </a:extLst>
          </p:cNvPr>
          <p:cNvCxnSpPr>
            <a:cxnSpLocks/>
          </p:cNvCxnSpPr>
          <p:nvPr userDrawn="1"/>
        </p:nvCxnSpPr>
        <p:spPr>
          <a:xfrm flipV="1">
            <a:off x="7969042" y="-16323"/>
            <a:ext cx="0" cy="6874331"/>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29F52CB-4F4E-4E47-9F43-3CE7BE628519}"/>
              </a:ext>
            </a:extLst>
          </p:cNvPr>
          <p:cNvSpPr/>
          <p:nvPr userDrawn="1"/>
        </p:nvSpPr>
        <p:spPr>
          <a:xfrm>
            <a:off x="291354" y="6343861"/>
            <a:ext cx="9804940" cy="514139"/>
          </a:xfrm>
          <a:prstGeom prst="rect">
            <a:avLst/>
          </a:prstGeom>
          <a:solidFill>
            <a:schemeClr val="bg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9" name="Rectangle 8">
            <a:extLst>
              <a:ext uri="{FF2B5EF4-FFF2-40B4-BE49-F238E27FC236}">
                <a16:creationId xmlns:a16="http://schemas.microsoft.com/office/drawing/2014/main" id="{74996045-165B-4BA0-9D9A-EE86A8A1CCA7}"/>
              </a:ext>
            </a:extLst>
          </p:cNvPr>
          <p:cNvSpPr/>
          <p:nvPr userDrawn="1"/>
        </p:nvSpPr>
        <p:spPr>
          <a:xfrm>
            <a:off x="2" y="6343861"/>
            <a:ext cx="3248022" cy="514139"/>
          </a:xfrm>
          <a:prstGeom prst="rect">
            <a:avLst/>
          </a:prstGeom>
          <a:solidFill>
            <a:schemeClr val="tx2"/>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0" name="Rectangle 9">
            <a:extLst>
              <a:ext uri="{FF2B5EF4-FFF2-40B4-BE49-F238E27FC236}">
                <a16:creationId xmlns:a16="http://schemas.microsoft.com/office/drawing/2014/main" id="{388FF408-CB71-459E-837C-9631B0F03675}"/>
              </a:ext>
            </a:extLst>
          </p:cNvPr>
          <p:cNvSpPr/>
          <p:nvPr userDrawn="1"/>
        </p:nvSpPr>
        <p:spPr>
          <a:xfrm>
            <a:off x="9908654" y="6343861"/>
            <a:ext cx="968191" cy="514139"/>
          </a:xfrm>
          <a:prstGeom prst="rect">
            <a:avLst/>
          </a:prstGeom>
          <a:solidFill>
            <a:srgbClr val="7D3520"/>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1" name="ADP MAS Executive Overview…">
            <a:extLst>
              <a:ext uri="{FF2B5EF4-FFF2-40B4-BE49-F238E27FC236}">
                <a16:creationId xmlns:a16="http://schemas.microsoft.com/office/drawing/2014/main" id="{2A84AB9A-EA72-4873-830D-D31347B3E8C9}"/>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30" y="2111123"/>
            <a:ext cx="6706473" cy="738664"/>
          </a:xfrm>
        </p:spPr>
        <p:txBody>
          <a:bodyPr anchor="ctr">
            <a:spAutoFit/>
          </a:bodyPr>
          <a:lstStyle>
            <a:lvl1pPr>
              <a:lnSpc>
                <a:spcPct val="100000"/>
              </a:lnSpc>
              <a:spcAft>
                <a:spcPts val="4800"/>
              </a:spcAft>
              <a:defRPr sz="4800">
                <a:solidFill>
                  <a:schemeClr val="accent1"/>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cxnSp>
        <p:nvCxnSpPr>
          <p:cNvPr id="15" name="Straight Connector 14">
            <a:extLst>
              <a:ext uri="{FF2B5EF4-FFF2-40B4-BE49-F238E27FC236}">
                <a16:creationId xmlns:a16="http://schemas.microsoft.com/office/drawing/2014/main" id="{AEB2FD5B-1BE7-4335-8286-FC2F5A1E31FD}"/>
              </a:ext>
            </a:extLst>
          </p:cNvPr>
          <p:cNvCxnSpPr/>
          <p:nvPr userDrawn="1"/>
        </p:nvCxnSpPr>
        <p:spPr>
          <a:xfrm flipV="1">
            <a:off x="9908650" y="-16322"/>
            <a:ext cx="0" cy="688384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
        <p:nvSpPr>
          <p:cNvPr id="2" name="Footer Placeholder 1">
            <a:extLst>
              <a:ext uri="{FF2B5EF4-FFF2-40B4-BE49-F238E27FC236}">
                <a16:creationId xmlns:a16="http://schemas.microsoft.com/office/drawing/2014/main" id="{D4A728F6-E451-41A5-9ECE-83D1CD45FE2A}"/>
              </a:ext>
            </a:extLst>
          </p:cNvPr>
          <p:cNvSpPr>
            <a:spLocks noGrp="1"/>
          </p:cNvSpPr>
          <p:nvPr>
            <p:ph type="ftr" sz="quarter" idx="15"/>
          </p:nvPr>
        </p:nvSpPr>
        <p:spPr/>
        <p:txBody>
          <a:bodyPr/>
          <a:lstStyle/>
          <a:p>
            <a:r>
              <a:rPr lang="en-US"/>
              <a:t>Footer in sentence case</a:t>
            </a:r>
          </a:p>
        </p:txBody>
      </p:sp>
      <p:sp>
        <p:nvSpPr>
          <p:cNvPr id="12" name="Line">
            <a:extLst>
              <a:ext uri="{FF2B5EF4-FFF2-40B4-BE49-F238E27FC236}">
                <a16:creationId xmlns:a16="http://schemas.microsoft.com/office/drawing/2014/main" id="{EA9FAD05-53BC-4B33-B071-14455C242E8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746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bar: Headlin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578BB6B-0D02-41A4-A704-6E0583E3B82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3" name="Object 2" hidden="1">
            <a:extLst>
              <a:ext uri="{FF2B5EF4-FFF2-40B4-BE49-F238E27FC236}">
                <a16:creationId xmlns:a16="http://schemas.microsoft.com/office/drawing/2014/main" id="{37E2FAD6-3B2A-42E1-B27D-264915399D1D}"/>
              </a:ext>
            </a:extLst>
          </p:cNvPr>
          <p:cNvGraphicFramePr>
            <a:graphicFrameLocks noChangeAspect="1"/>
          </p:cNvGraphicFramePr>
          <p:nvPr userDrawn="1">
            <p:custDataLst>
              <p:tags r:id="rId1"/>
            </p:custDataLst>
            <p:extLst>
              <p:ext uri="{D42A27DB-BD31-4B8C-83A1-F6EECF244321}">
                <p14:modId xmlns:p14="http://schemas.microsoft.com/office/powerpoint/2010/main" val="888679372"/>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37E2FAD6-3B2A-42E1-B27D-264915399D1D}"/>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47C4743-E12F-4BE7-A3CF-16BAE4F7EAD7}"/>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5" name="Rectangle 4">
            <a:extLst>
              <a:ext uri="{FF2B5EF4-FFF2-40B4-BE49-F238E27FC236}">
                <a16:creationId xmlns:a16="http://schemas.microsoft.com/office/drawing/2014/main" id="{C3309074-2222-4B4E-AA54-75A86715BF4B}"/>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8" name="Freeform 5">
            <a:extLst>
              <a:ext uri="{FF2B5EF4-FFF2-40B4-BE49-F238E27FC236}">
                <a16:creationId xmlns:a16="http://schemas.microsoft.com/office/drawing/2014/main" id="{8C6E3899-D868-4259-9BD0-08933998F51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0" name="Title 1">
            <a:extLst>
              <a:ext uri="{FF2B5EF4-FFF2-40B4-BE49-F238E27FC236}">
                <a16:creationId xmlns:a16="http://schemas.microsoft.com/office/drawing/2014/main" id="{A23CB32D-6AD6-4D44-AD20-6148011F20F5}"/>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cxnSp>
        <p:nvCxnSpPr>
          <p:cNvPr id="12" name="Straight Connector 11">
            <a:extLst>
              <a:ext uri="{FF2B5EF4-FFF2-40B4-BE49-F238E27FC236}">
                <a16:creationId xmlns:a16="http://schemas.microsoft.com/office/drawing/2014/main" id="{0D1546AC-554D-4C7F-97CC-1D8E608F52DD}"/>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4" name="Line">
            <a:extLst>
              <a:ext uri="{FF2B5EF4-FFF2-40B4-BE49-F238E27FC236}">
                <a16:creationId xmlns:a16="http://schemas.microsoft.com/office/drawing/2014/main" id="{6D56C03D-AB77-4F6F-AEDF-E2876F12640E}"/>
              </a:ext>
            </a:extLst>
          </p:cNvPr>
          <p:cNvSpPr/>
          <p:nvPr userDrawn="1"/>
        </p:nvSpPr>
        <p:spPr>
          <a:xfrm flipH="1" flipV="1">
            <a:off x="10882888" y="-1"/>
            <a:ext cx="0" cy="6864095"/>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81776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debar: Headline + Subhea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635F34E-6DCC-47CA-BF92-8437AC60A622}"/>
              </a:ext>
            </a:extLst>
          </p:cNvPr>
          <p:cNvGraphicFramePr>
            <a:graphicFrameLocks noChangeAspect="1"/>
          </p:cNvGraphicFramePr>
          <p:nvPr userDrawn="1">
            <p:custDataLst>
              <p:tags r:id="rId1"/>
            </p:custDataLst>
            <p:extLst>
              <p:ext uri="{D42A27DB-BD31-4B8C-83A1-F6EECF244321}">
                <p14:modId xmlns:p14="http://schemas.microsoft.com/office/powerpoint/2010/main" val="400312757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0635F34E-6DCC-47CA-BF92-8437AC60A622}"/>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D335CB5-1176-4CE6-9347-BEB885E4461B}"/>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Rectangle 11">
            <a:extLst>
              <a:ext uri="{FF2B5EF4-FFF2-40B4-BE49-F238E27FC236}">
                <a16:creationId xmlns:a16="http://schemas.microsoft.com/office/drawing/2014/main" id="{BB8C3081-E0C1-4B29-A530-BEA667E90980}"/>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7" name="Freeform 5">
            <a:extLst>
              <a:ext uri="{FF2B5EF4-FFF2-40B4-BE49-F238E27FC236}">
                <a16:creationId xmlns:a16="http://schemas.microsoft.com/office/drawing/2014/main" id="{28EDE532-57EA-4B46-BBE7-A84B5B37CA04}"/>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19" name="Straight Connector 18">
            <a:extLst>
              <a:ext uri="{FF2B5EF4-FFF2-40B4-BE49-F238E27FC236}">
                <a16:creationId xmlns:a16="http://schemas.microsoft.com/office/drawing/2014/main" id="{832DC5C8-95CF-4CC4-831A-EFD72918DAA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BE4F21ED-56C0-4AB3-9820-B7F0ED0BA156}"/>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DE0557A1-1BB3-47E6-BD2F-9DC77C0C74C8}"/>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pic>
        <p:nvPicPr>
          <p:cNvPr id="15" name="Graphic 14">
            <a:extLst>
              <a:ext uri="{FF2B5EF4-FFF2-40B4-BE49-F238E27FC236}">
                <a16:creationId xmlns:a16="http://schemas.microsoft.com/office/drawing/2014/main" id="{F098F0A4-53E8-4EC2-9AC2-756D13B47DD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288" t="37505" r="20564"/>
          <a:stretch/>
        </p:blipFill>
        <p:spPr>
          <a:xfrm>
            <a:off x="10882888" y="-12979"/>
            <a:ext cx="1310701" cy="1427972"/>
          </a:xfrm>
          <a:prstGeom prst="rect">
            <a:avLst/>
          </a:prstGeom>
        </p:spPr>
      </p:pic>
    </p:spTree>
    <p:extLst>
      <p:ext uri="{BB962C8B-B14F-4D97-AF65-F5344CB8AC3E}">
        <p14:creationId xmlns:p14="http://schemas.microsoft.com/office/powerpoint/2010/main" val="32577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bar: Headline +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FD509-2012-4A4B-B2DD-7F9569D19C11}"/>
              </a:ext>
            </a:extLst>
          </p:cNvPr>
          <p:cNvGraphicFramePr>
            <a:graphicFrameLocks noChangeAspect="1"/>
          </p:cNvGraphicFramePr>
          <p:nvPr userDrawn="1">
            <p:custDataLst>
              <p:tags r:id="rId1"/>
            </p:custDataLst>
            <p:extLst>
              <p:ext uri="{D42A27DB-BD31-4B8C-83A1-F6EECF244321}">
                <p14:modId xmlns:p14="http://schemas.microsoft.com/office/powerpoint/2010/main" val="2518077175"/>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D93FD509-2012-4A4B-B2DD-7F9569D19C11}"/>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B07539-F1F6-453C-8818-6373D11F98CE}"/>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1" name="Title 1">
            <a:extLst>
              <a:ext uri="{FF2B5EF4-FFF2-40B4-BE49-F238E27FC236}">
                <a16:creationId xmlns:a16="http://schemas.microsoft.com/office/drawing/2014/main" id="{FFEE1FCD-BFA4-432D-B7E2-0220DCEC5ADF}"/>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13" name="Rectangle 12">
            <a:extLst>
              <a:ext uri="{FF2B5EF4-FFF2-40B4-BE49-F238E27FC236}">
                <a16:creationId xmlns:a16="http://schemas.microsoft.com/office/drawing/2014/main" id="{E2DDFBE4-69D4-46D2-8F89-A1EB43B0F8F6}"/>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8" name="Freeform 5">
            <a:extLst>
              <a:ext uri="{FF2B5EF4-FFF2-40B4-BE49-F238E27FC236}">
                <a16:creationId xmlns:a16="http://schemas.microsoft.com/office/drawing/2014/main" id="{4D9B208B-D0D3-42B5-89C8-AD693B4C1A56}"/>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0" name="Straight Connector 19">
            <a:extLst>
              <a:ext uri="{FF2B5EF4-FFF2-40B4-BE49-F238E27FC236}">
                <a16:creationId xmlns:a16="http://schemas.microsoft.com/office/drawing/2014/main" id="{0BE98BAB-32FC-42A8-9E59-85920962B38D}"/>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4" name="Line">
            <a:extLst>
              <a:ext uri="{FF2B5EF4-FFF2-40B4-BE49-F238E27FC236}">
                <a16:creationId xmlns:a16="http://schemas.microsoft.com/office/drawing/2014/main" id="{9C27CF6B-D8AE-4343-BD0D-FC05A19F3CF8}"/>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pic>
        <p:nvPicPr>
          <p:cNvPr id="15" name="Graphic 14">
            <a:extLst>
              <a:ext uri="{FF2B5EF4-FFF2-40B4-BE49-F238E27FC236}">
                <a16:creationId xmlns:a16="http://schemas.microsoft.com/office/drawing/2014/main" id="{087E858D-36FB-45B2-B0B2-EF13BFCE0B5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288" t="37505" r="20564"/>
          <a:stretch/>
        </p:blipFill>
        <p:spPr>
          <a:xfrm>
            <a:off x="10882888" y="-12979"/>
            <a:ext cx="1310701" cy="1427972"/>
          </a:xfrm>
          <a:prstGeom prst="rect">
            <a:avLst/>
          </a:prstGeom>
        </p:spPr>
      </p:pic>
    </p:spTree>
    <p:extLst>
      <p:ext uri="{BB962C8B-B14F-4D97-AF65-F5344CB8AC3E}">
        <p14:creationId xmlns:p14="http://schemas.microsoft.com/office/powerpoint/2010/main" val="190004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cover C">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BEFC3C8-F49E-4B96-94EC-7E0C3B6F19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649" b="3448"/>
          <a:stretch/>
        </p:blipFill>
        <p:spPr>
          <a:xfrm>
            <a:off x="7969043" y="3812764"/>
            <a:ext cx="1953245" cy="2521571"/>
          </a:xfrm>
          <a:prstGeom prst="rect">
            <a:avLst/>
          </a:prstGeom>
        </p:spPr>
      </p:pic>
      <p:cxnSp>
        <p:nvCxnSpPr>
          <p:cNvPr id="18" name="Straight Connector 17">
            <a:extLst>
              <a:ext uri="{FF2B5EF4-FFF2-40B4-BE49-F238E27FC236}">
                <a16:creationId xmlns:a16="http://schemas.microsoft.com/office/drawing/2014/main" id="{FA6EBFF5-352E-4C6E-BC5F-C3EE9E927588}"/>
              </a:ext>
            </a:extLst>
          </p:cNvPr>
          <p:cNvCxnSpPr>
            <a:cxnSpLocks/>
          </p:cNvCxnSpPr>
          <p:nvPr userDrawn="1"/>
        </p:nvCxnSpPr>
        <p:spPr>
          <a:xfrm flipV="1">
            <a:off x="7969042" y="0"/>
            <a:ext cx="0" cy="68580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142C0E5-C013-4797-8D04-A08441270FC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6" name="Rectangle 15">
            <a:extLst>
              <a:ext uri="{FF2B5EF4-FFF2-40B4-BE49-F238E27FC236}">
                <a16:creationId xmlns:a16="http://schemas.microsoft.com/office/drawing/2014/main" id="{0E751EC3-E3E0-487F-832F-3B0DA0DB976E}"/>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5FD10E51-5BC6-483C-94BB-A6FBF1FDD52B}"/>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2021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30" y="2111123"/>
            <a:ext cx="6706473" cy="738664"/>
          </a:xfrm>
        </p:spPr>
        <p:txBody>
          <a:bodyPr anchor="ctr">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cxnSp>
        <p:nvCxnSpPr>
          <p:cNvPr id="15" name="Straight Connector 14">
            <a:extLst>
              <a:ext uri="{FF2B5EF4-FFF2-40B4-BE49-F238E27FC236}">
                <a16:creationId xmlns:a16="http://schemas.microsoft.com/office/drawing/2014/main" id="{AEB2FD5B-1BE7-4335-8286-FC2F5A1E31FD}"/>
              </a:ext>
            </a:extLst>
          </p:cNvPr>
          <p:cNvCxnSpPr>
            <a:cxnSpLocks/>
          </p:cNvCxnSpPr>
          <p:nvPr userDrawn="1"/>
        </p:nvCxnSpPr>
        <p:spPr>
          <a:xfrm flipV="1">
            <a:off x="9908650" y="5"/>
            <a:ext cx="0" cy="6867524"/>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B8DD73D-4367-4428-B9B1-88CE4C0C334B}"/>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9080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debar: Headline + Subhead +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F9E571E-6C66-4883-8D27-FC519896BDB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4" name="Object 3" hidden="1">
            <a:extLst>
              <a:ext uri="{FF2B5EF4-FFF2-40B4-BE49-F238E27FC236}">
                <a16:creationId xmlns:a16="http://schemas.microsoft.com/office/drawing/2014/main" id="{B91436C4-163D-4D7C-AA1B-F3C5B9BC5589}"/>
              </a:ext>
            </a:extLst>
          </p:cNvPr>
          <p:cNvGraphicFramePr>
            <a:graphicFrameLocks noChangeAspect="1"/>
          </p:cNvGraphicFramePr>
          <p:nvPr userDrawn="1">
            <p:custDataLst>
              <p:tags r:id="rId1"/>
            </p:custDataLst>
            <p:extLst>
              <p:ext uri="{D42A27DB-BD31-4B8C-83A1-F6EECF244321}">
                <p14:modId xmlns:p14="http://schemas.microsoft.com/office/powerpoint/2010/main" val="5730602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B91436C4-163D-4D7C-AA1B-F3C5B9BC5589}"/>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4835F3A-3DA7-45BD-A361-B7E68E8C3DB4}"/>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3" name="Rectangle 12">
            <a:extLst>
              <a:ext uri="{FF2B5EF4-FFF2-40B4-BE49-F238E27FC236}">
                <a16:creationId xmlns:a16="http://schemas.microsoft.com/office/drawing/2014/main" id="{4D981621-C2ED-4CF1-BED4-25A9940264CB}"/>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8" name="Freeform 5">
            <a:extLst>
              <a:ext uri="{FF2B5EF4-FFF2-40B4-BE49-F238E27FC236}">
                <a16:creationId xmlns:a16="http://schemas.microsoft.com/office/drawing/2014/main" id="{D394F958-47BF-44ED-AFAF-B443CD569FD5}"/>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0" name="Straight Connector 19">
            <a:extLst>
              <a:ext uri="{FF2B5EF4-FFF2-40B4-BE49-F238E27FC236}">
                <a16:creationId xmlns:a16="http://schemas.microsoft.com/office/drawing/2014/main" id="{557413D2-CCF6-40E6-9EE2-5D3C281B0F0F}"/>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136CAA2D-431A-42E0-9440-F03DF1F8A5C2}"/>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B28219BD-52DA-41E6-B905-132C3F318D8B}"/>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6" name="Content Placeholder 11">
            <a:extLst>
              <a:ext uri="{FF2B5EF4-FFF2-40B4-BE49-F238E27FC236}">
                <a16:creationId xmlns:a16="http://schemas.microsoft.com/office/drawing/2014/main" id="{83CAE6E2-A3FE-0147-98FA-DA02F1A96B8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3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debar: Headline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95664A7-1E03-4E5F-9626-EBE53E4337A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3" name="Object 2" hidden="1">
            <a:extLst>
              <a:ext uri="{FF2B5EF4-FFF2-40B4-BE49-F238E27FC236}">
                <a16:creationId xmlns:a16="http://schemas.microsoft.com/office/drawing/2014/main" id="{CBB0F2C5-EB7A-4773-AC2C-0CC5C75EBB09}"/>
              </a:ext>
            </a:extLst>
          </p:cNvPr>
          <p:cNvGraphicFramePr>
            <a:graphicFrameLocks noChangeAspect="1"/>
          </p:cNvGraphicFramePr>
          <p:nvPr userDrawn="1">
            <p:custDataLst>
              <p:tags r:id="rId1"/>
            </p:custDataLst>
            <p:extLst>
              <p:ext uri="{D42A27DB-BD31-4B8C-83A1-F6EECF244321}">
                <p14:modId xmlns:p14="http://schemas.microsoft.com/office/powerpoint/2010/main" val="2138060805"/>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CBB0F2C5-EB7A-4773-AC2C-0CC5C75EBB09}"/>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CE10E96-F10D-4873-88A9-2B835D7C5C0D}"/>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A0F3CBD-C3C3-49F3-A605-743D99B03675}"/>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18" name="Rectangle 17">
            <a:extLst>
              <a:ext uri="{FF2B5EF4-FFF2-40B4-BE49-F238E27FC236}">
                <a16:creationId xmlns:a16="http://schemas.microsoft.com/office/drawing/2014/main" id="{47D39331-7098-4CB5-BC4A-68561D824B70}"/>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0" name="Freeform 5">
            <a:extLst>
              <a:ext uri="{FF2B5EF4-FFF2-40B4-BE49-F238E27FC236}">
                <a16:creationId xmlns:a16="http://schemas.microsoft.com/office/drawing/2014/main" id="{AE29AC73-0312-4D7E-886D-708584FEDECB}"/>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2" name="Straight Connector 21">
            <a:extLst>
              <a:ext uri="{FF2B5EF4-FFF2-40B4-BE49-F238E27FC236}">
                <a16:creationId xmlns:a16="http://schemas.microsoft.com/office/drawing/2014/main" id="{723533BF-9CE4-4D5A-A9BC-2AB948984CB0}"/>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4" name="Line">
            <a:extLst>
              <a:ext uri="{FF2B5EF4-FFF2-40B4-BE49-F238E27FC236}">
                <a16:creationId xmlns:a16="http://schemas.microsoft.com/office/drawing/2014/main" id="{6118EE4D-081F-4D1B-8D3F-951620D1A128}"/>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54E85C6F-43A4-134F-AB91-0C55076B547C}"/>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2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debar: Headline + Subhead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641B96C-76DC-49B6-A4D3-E3163EF1AF4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4" name="Object 3" hidden="1">
            <a:extLst>
              <a:ext uri="{FF2B5EF4-FFF2-40B4-BE49-F238E27FC236}">
                <a16:creationId xmlns:a16="http://schemas.microsoft.com/office/drawing/2014/main" id="{5083A9FC-37C3-419E-87D6-8E3E62201C7B}"/>
              </a:ext>
            </a:extLst>
          </p:cNvPr>
          <p:cNvGraphicFramePr>
            <a:graphicFrameLocks noChangeAspect="1"/>
          </p:cNvGraphicFramePr>
          <p:nvPr userDrawn="1">
            <p:custDataLst>
              <p:tags r:id="rId1"/>
            </p:custDataLst>
            <p:extLst>
              <p:ext uri="{D42A27DB-BD31-4B8C-83A1-F6EECF244321}">
                <p14:modId xmlns:p14="http://schemas.microsoft.com/office/powerpoint/2010/main" val="1610881347"/>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5083A9FC-37C3-419E-87D6-8E3E62201C7B}"/>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3C01CF4-C696-4F16-ABF4-E2F37345BC2E}"/>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0"/>
            <a:ext cx="0" cy="531916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0DE3DF3-FC9F-4E24-A7F2-4E8E5A0494C5}"/>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9" name="Freeform 5">
            <a:extLst>
              <a:ext uri="{FF2B5EF4-FFF2-40B4-BE49-F238E27FC236}">
                <a16:creationId xmlns:a16="http://schemas.microsoft.com/office/drawing/2014/main" id="{EABD3264-D06E-4ADC-B0FA-5854D599B956}"/>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1" name="Straight Connector 20">
            <a:extLst>
              <a:ext uri="{FF2B5EF4-FFF2-40B4-BE49-F238E27FC236}">
                <a16:creationId xmlns:a16="http://schemas.microsoft.com/office/drawing/2014/main" id="{7678F8AF-E940-43D5-9099-43318FFA5737}"/>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2A48F5C4-D489-4963-8A19-E88F8B9C3C00}"/>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F652C0D5-87DF-4B81-B5E8-0DBB5ED3854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8" name="Content Placeholder 11">
            <a:extLst>
              <a:ext uri="{FF2B5EF4-FFF2-40B4-BE49-F238E27FC236}">
                <a16:creationId xmlns:a16="http://schemas.microsoft.com/office/drawing/2014/main" id="{A4086F0D-E25C-D149-A29C-9AA76A4CF8F2}"/>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1">
            <a:extLst>
              <a:ext uri="{FF2B5EF4-FFF2-40B4-BE49-F238E27FC236}">
                <a16:creationId xmlns:a16="http://schemas.microsoft.com/office/drawing/2014/main" id="{34344EC1-2DF7-A945-AEBC-1E113A071FD4}"/>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8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ar: Headline + 3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412838E-3DC9-4B83-A444-339D811EBFA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3" name="Object 2" hidden="1">
            <a:extLst>
              <a:ext uri="{FF2B5EF4-FFF2-40B4-BE49-F238E27FC236}">
                <a16:creationId xmlns:a16="http://schemas.microsoft.com/office/drawing/2014/main" id="{1DE60DAB-EAEE-431C-BA45-E61F3D2FC500}"/>
              </a:ext>
            </a:extLst>
          </p:cNvPr>
          <p:cNvGraphicFramePr>
            <a:graphicFrameLocks noChangeAspect="1"/>
          </p:cNvGraphicFramePr>
          <p:nvPr userDrawn="1">
            <p:custDataLst>
              <p:tags r:id="rId1"/>
            </p:custDataLst>
            <p:extLst>
              <p:ext uri="{D42A27DB-BD31-4B8C-83A1-F6EECF244321}">
                <p14:modId xmlns:p14="http://schemas.microsoft.com/office/powerpoint/2010/main" val="134379157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1DE60DAB-EAEE-431C-BA45-E61F3D2FC500}"/>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D9FD6A-F917-424C-AEE8-ABA8D57D5EDD}"/>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4038B49E-3AD8-48A4-8D11-827D42812B61}"/>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20" name="Rectangle 19">
            <a:extLst>
              <a:ext uri="{FF2B5EF4-FFF2-40B4-BE49-F238E27FC236}">
                <a16:creationId xmlns:a16="http://schemas.microsoft.com/office/drawing/2014/main" id="{D70E2094-BB18-4CF7-BEF7-BEBAD26BB685}"/>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2" name="Freeform 5">
            <a:extLst>
              <a:ext uri="{FF2B5EF4-FFF2-40B4-BE49-F238E27FC236}">
                <a16:creationId xmlns:a16="http://schemas.microsoft.com/office/drawing/2014/main" id="{C7FEDC67-981C-4791-9049-0E1F60228A74}"/>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4" name="Straight Connector 23">
            <a:extLst>
              <a:ext uri="{FF2B5EF4-FFF2-40B4-BE49-F238E27FC236}">
                <a16:creationId xmlns:a16="http://schemas.microsoft.com/office/drawing/2014/main" id="{4D022234-AE6B-43FA-96A1-A6DF62547422}"/>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A8FB668-F53F-41C4-BB20-2918FA613B4E}"/>
              </a:ext>
            </a:extLst>
          </p:cNvPr>
          <p:cNvGrpSpPr/>
          <p:nvPr userDrawn="1"/>
        </p:nvGrpSpPr>
        <p:grpSpPr>
          <a:xfrm>
            <a:off x="3712946" y="1538843"/>
            <a:ext cx="3597108" cy="5319160"/>
            <a:chOff x="2784347" y="1227222"/>
            <a:chExt cx="2697480" cy="3916279"/>
          </a:xfrm>
        </p:grpSpPr>
        <p:cxnSp>
          <p:nvCxnSpPr>
            <p:cNvPr id="26" name="Straight Connector 25">
              <a:extLst>
                <a:ext uri="{FF2B5EF4-FFF2-40B4-BE49-F238E27FC236}">
                  <a16:creationId xmlns:a16="http://schemas.microsoft.com/office/drawing/2014/main" id="{F62D440D-7243-4FB7-A07C-65B1507AB186}"/>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6F9942-E282-4ABF-892D-A4D70DD1E37F}"/>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4" name="Line">
            <a:extLst>
              <a:ext uri="{FF2B5EF4-FFF2-40B4-BE49-F238E27FC236}">
                <a16:creationId xmlns:a16="http://schemas.microsoft.com/office/drawing/2014/main" id="{29008391-5B62-4FAB-B5EE-3D64B9A7F50A}"/>
              </a:ext>
            </a:extLst>
          </p:cNvPr>
          <p:cNvSpPr/>
          <p:nvPr userDrawn="1"/>
        </p:nvSpPr>
        <p:spPr>
          <a:xfrm flipH="1" flipV="1">
            <a:off x="10882888" y="-2"/>
            <a:ext cx="0" cy="6864095"/>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24807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bar: Headline + Subhead + 3 column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66E5BA9-479C-47F3-83ED-07D86F12D50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5" name="Object 4" hidden="1">
            <a:extLst>
              <a:ext uri="{FF2B5EF4-FFF2-40B4-BE49-F238E27FC236}">
                <a16:creationId xmlns:a16="http://schemas.microsoft.com/office/drawing/2014/main" id="{34CE49B4-1EED-40A1-BDB9-050D5E2F2794}"/>
              </a:ext>
            </a:extLst>
          </p:cNvPr>
          <p:cNvGraphicFramePr>
            <a:graphicFrameLocks noChangeAspect="1"/>
          </p:cNvGraphicFramePr>
          <p:nvPr userDrawn="1">
            <p:custDataLst>
              <p:tags r:id="rId1"/>
            </p:custDataLst>
            <p:extLst>
              <p:ext uri="{D42A27DB-BD31-4B8C-83A1-F6EECF244321}">
                <p14:modId xmlns:p14="http://schemas.microsoft.com/office/powerpoint/2010/main" val="239493530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34CE49B4-1EED-40A1-BDB9-050D5E2F2794}"/>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8BABB4B-A858-4C25-A40E-F91D8D09387D}"/>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grpSp>
        <p:nvGrpSpPr>
          <p:cNvPr id="3" name="Group 2">
            <a:extLst>
              <a:ext uri="{FF2B5EF4-FFF2-40B4-BE49-F238E27FC236}">
                <a16:creationId xmlns:a16="http://schemas.microsoft.com/office/drawing/2014/main" id="{14C03F7C-84B3-4FE9-9264-BA3B86A12D2C}"/>
              </a:ext>
            </a:extLst>
          </p:cNvPr>
          <p:cNvGrpSpPr/>
          <p:nvPr userDrawn="1"/>
        </p:nvGrpSpPr>
        <p:grpSpPr>
          <a:xfrm>
            <a:off x="3712946" y="1538843"/>
            <a:ext cx="3597108" cy="5319160"/>
            <a:chOff x="2784347" y="1227222"/>
            <a:chExt cx="2697480" cy="3916279"/>
          </a:xfrm>
        </p:grpSpPr>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9DC16761-BBED-4CA6-9E90-AD6A92C1922A}"/>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21" name="Freeform 5">
            <a:extLst>
              <a:ext uri="{FF2B5EF4-FFF2-40B4-BE49-F238E27FC236}">
                <a16:creationId xmlns:a16="http://schemas.microsoft.com/office/drawing/2014/main" id="{B241579E-0184-4E27-ABEE-8A6FFF650F06}"/>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cxnSp>
        <p:nvCxnSpPr>
          <p:cNvPr id="23" name="Straight Connector 22">
            <a:extLst>
              <a:ext uri="{FF2B5EF4-FFF2-40B4-BE49-F238E27FC236}">
                <a16:creationId xmlns:a16="http://schemas.microsoft.com/office/drawing/2014/main" id="{3C4982A7-82DF-4624-967E-166EE3E18AEB}"/>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747F8797-5ED7-43E5-B054-BF7734BB5150}"/>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6" name="Line">
            <a:extLst>
              <a:ext uri="{FF2B5EF4-FFF2-40B4-BE49-F238E27FC236}">
                <a16:creationId xmlns:a16="http://schemas.microsoft.com/office/drawing/2014/main" id="{5B8663A7-D360-4691-9C4F-8E5ACE130098}"/>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0" name="Content Placeholder 11">
            <a:extLst>
              <a:ext uri="{FF2B5EF4-FFF2-40B4-BE49-F238E27FC236}">
                <a16:creationId xmlns:a16="http://schemas.microsoft.com/office/drawing/2014/main" id="{E8395C81-1A1A-5C4B-82C4-7BB30F41EEC9}"/>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78BF7EDA-A73E-E644-A97F-99CB2342FEB1}"/>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1">
            <a:extLst>
              <a:ext uri="{FF2B5EF4-FFF2-40B4-BE49-F238E27FC236}">
                <a16:creationId xmlns:a16="http://schemas.microsoft.com/office/drawing/2014/main" id="{EC43C89C-1547-1043-9549-2D84F7958425}"/>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marL="457178" indent="-152392">
              <a:lnSpc>
                <a:spcPct val="100000"/>
              </a:lnSpc>
              <a:spcBef>
                <a:spcPts val="0"/>
              </a:spcBef>
              <a:spcAft>
                <a:spcPts val="0"/>
              </a:spcAft>
              <a:buClr>
                <a:schemeClr val="accent1"/>
              </a:buClr>
              <a:buFont typeface="Arial" panose="020B0604020202020204" pitchFamily="34" charset="0"/>
              <a:buChar char="•"/>
              <a:defRPr sz="1600">
                <a:solidFill>
                  <a:schemeClr val="tx1"/>
                </a:solidFill>
              </a:defRPr>
            </a:lvl4pPr>
            <a:lvl5pPr marL="609570" indent="-152392">
              <a:lnSpc>
                <a:spcPct val="100000"/>
              </a:lnSpc>
              <a:spcBef>
                <a:spcPts val="0"/>
              </a:spcBef>
              <a:spcAft>
                <a:spcPts val="800"/>
              </a:spcAft>
              <a:buClr>
                <a:schemeClr val="accent1"/>
              </a:buClr>
              <a:buFont typeface="Taub Sans" pitchFamily="2" charset="0"/>
              <a:buChar cha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6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debar: Screenshot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AAAB5FF-0DEE-4C88-8599-408E0F7943D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288" t="37505" r="20564"/>
          <a:stretch/>
        </p:blipFill>
        <p:spPr>
          <a:xfrm>
            <a:off x="10882888" y="-12979"/>
            <a:ext cx="1310701" cy="1427972"/>
          </a:xfrm>
          <a:prstGeom prst="rect">
            <a:avLst/>
          </a:prstGeom>
        </p:spPr>
      </p:pic>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2"/>
            <a:ext cx="9998742" cy="205184"/>
          </a:xfrm>
        </p:spPr>
        <p:txBody>
          <a:bodyPr/>
          <a:lstStyle>
            <a:lvl1pPr>
              <a:defRPr sz="1333"/>
            </a:lvl1pPr>
          </a:lstStyle>
          <a:p>
            <a:r>
              <a:rPr lang="en-US"/>
              <a:t>For screenshots only: Title here, 10-pt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7407CB27-C2CE-4C0F-9273-4268E13AAFA3}"/>
              </a:ext>
            </a:extLst>
          </p:cNvPr>
          <p:cNvCxnSpPr>
            <a:cxnSpLocks/>
          </p:cNvCxnSpPr>
          <p:nvPr userDrawn="1"/>
        </p:nvCxnSpPr>
        <p:spPr>
          <a:xfrm>
            <a:off x="320883" y="757229"/>
            <a:ext cx="0" cy="610686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91CB3F-1AA6-4C2A-80AF-61E30D1F2C2F}"/>
              </a:ext>
            </a:extLst>
          </p:cNvPr>
          <p:cNvCxnSpPr>
            <a:cxnSpLocks/>
          </p:cNvCxnSpPr>
          <p:nvPr userDrawn="1"/>
        </p:nvCxnSpPr>
        <p:spPr>
          <a:xfrm>
            <a:off x="2" y="757224"/>
            <a:ext cx="108828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1F56DEE-6AFE-41C5-A208-88CE538FD9A7}"/>
              </a:ext>
            </a:extLst>
          </p:cNvPr>
          <p:cNvSpPr>
            <a:spLocks noGrp="1"/>
          </p:cNvSpPr>
          <p:nvPr>
            <p:ph type="ftr" sz="quarter" idx="15"/>
          </p:nvPr>
        </p:nvSpPr>
        <p:spPr/>
        <p:txBody>
          <a:bodyPr/>
          <a:lstStyle/>
          <a:p>
            <a:r>
              <a:rPr lang="en-US"/>
              <a:t>Footer in sentence case</a:t>
            </a:r>
          </a:p>
        </p:txBody>
      </p:sp>
      <p:pic>
        <p:nvPicPr>
          <p:cNvPr id="11" name="Picture 10">
            <a:extLst>
              <a:ext uri="{FF2B5EF4-FFF2-40B4-BE49-F238E27FC236}">
                <a16:creationId xmlns:a16="http://schemas.microsoft.com/office/drawing/2014/main" id="{CF66FCB4-336A-486F-87C3-6B863979B8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3809" y="1229094"/>
            <a:ext cx="7955388" cy="5079284"/>
          </a:xfrm>
          <a:prstGeom prst="rect">
            <a:avLst/>
          </a:prstGeom>
        </p:spPr>
      </p:pic>
      <p:sp>
        <p:nvSpPr>
          <p:cNvPr id="13" name="Picture Placeholder 10">
            <a:extLst>
              <a:ext uri="{FF2B5EF4-FFF2-40B4-BE49-F238E27FC236}">
                <a16:creationId xmlns:a16="http://schemas.microsoft.com/office/drawing/2014/main" id="{113E523C-B21B-4777-94E3-0121EDA88383}"/>
              </a:ext>
            </a:extLst>
          </p:cNvPr>
          <p:cNvSpPr>
            <a:spLocks noGrp="1"/>
          </p:cNvSpPr>
          <p:nvPr>
            <p:ph type="pic" sz="quarter" idx="16"/>
          </p:nvPr>
        </p:nvSpPr>
        <p:spPr>
          <a:xfrm>
            <a:off x="2471577" y="1588036"/>
            <a:ext cx="6082137" cy="3843775"/>
          </a:xfrm>
          <a:ln w="6350">
            <a:solidFill>
              <a:schemeClr val="tx1">
                <a:lumMod val="40000"/>
                <a:lumOff val="60000"/>
              </a:schemeClr>
            </a:solidFill>
          </a:ln>
        </p:spPr>
        <p:txBody>
          <a:bodyPr anchor="ctr">
            <a:noAutofit/>
          </a:bodyPr>
          <a:lstStyle>
            <a:lvl1pPr algn="ctr">
              <a:defRPr/>
            </a:lvl1pPr>
          </a:lstStyle>
          <a:p>
            <a:endParaRPr lang="en-US"/>
          </a:p>
        </p:txBody>
      </p:sp>
      <p:sp>
        <p:nvSpPr>
          <p:cNvPr id="16" name="Rectangle 15">
            <a:extLst>
              <a:ext uri="{FF2B5EF4-FFF2-40B4-BE49-F238E27FC236}">
                <a16:creationId xmlns:a16="http://schemas.microsoft.com/office/drawing/2014/main" id="{11651465-4E63-4DC2-90BC-D084E0BA04E4}"/>
              </a:ext>
            </a:extLst>
          </p:cNvPr>
          <p:cNvSpPr/>
          <p:nvPr userDrawn="1"/>
        </p:nvSpPr>
        <p:spPr>
          <a:xfrm>
            <a:off x="10882886" y="1538841"/>
            <a:ext cx="1310703" cy="5319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sp>
        <p:nvSpPr>
          <p:cNvPr id="18" name="Freeform 5">
            <a:extLst>
              <a:ext uri="{FF2B5EF4-FFF2-40B4-BE49-F238E27FC236}">
                <a16:creationId xmlns:a16="http://schemas.microsoft.com/office/drawing/2014/main" id="{308FA209-2F6E-4477-B422-B5BD722FABC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pPr lvl="0"/>
            <a:endParaRPr lang="en-US" sz="2400"/>
          </a:p>
        </p:txBody>
      </p:sp>
      <p:sp>
        <p:nvSpPr>
          <p:cNvPr id="4" name="Line">
            <a:extLst>
              <a:ext uri="{FF2B5EF4-FFF2-40B4-BE49-F238E27FC236}">
                <a16:creationId xmlns:a16="http://schemas.microsoft.com/office/drawing/2014/main" id="{6022FA17-9795-43D6-8BB6-5AFBCC4AE0A1}"/>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8985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695B6F-D202-461D-8D70-CE71A9301E3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4" name="Object 3" hidden="1">
            <a:extLst>
              <a:ext uri="{FF2B5EF4-FFF2-40B4-BE49-F238E27FC236}">
                <a16:creationId xmlns:a16="http://schemas.microsoft.com/office/drawing/2014/main" id="{37D0DBFA-3A74-4E94-BD4A-8B7655A6071D}"/>
              </a:ext>
            </a:extLst>
          </p:cNvPr>
          <p:cNvGraphicFramePr>
            <a:graphicFrameLocks noChangeAspect="1"/>
          </p:cNvGraphicFramePr>
          <p:nvPr userDrawn="1">
            <p:custDataLst>
              <p:tags r:id="rId1"/>
            </p:custDataLst>
            <p:extLst>
              <p:ext uri="{D42A27DB-BD31-4B8C-83A1-F6EECF244321}">
                <p14:modId xmlns:p14="http://schemas.microsoft.com/office/powerpoint/2010/main" val="1191702209"/>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37D0DBFA-3A74-4E94-BD4A-8B7655A6071D}"/>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33666A3-BBA3-4999-9D82-C776FE4390D5}"/>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7" name="Title 1">
            <a:extLst>
              <a:ext uri="{FF2B5EF4-FFF2-40B4-BE49-F238E27FC236}">
                <a16:creationId xmlns:a16="http://schemas.microsoft.com/office/drawing/2014/main" id="{A7B4C6CB-D921-4A04-A8AD-60D3585DF5A9}"/>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cxnSp>
        <p:nvCxnSpPr>
          <p:cNvPr id="8" name="Straight Connector 7">
            <a:extLst>
              <a:ext uri="{FF2B5EF4-FFF2-40B4-BE49-F238E27FC236}">
                <a16:creationId xmlns:a16="http://schemas.microsoft.com/office/drawing/2014/main" id="{B8A3BE3A-D99B-49D0-947C-89EADEC7FBF8}"/>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10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line + Subhea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6CF598D-0087-4896-B90F-8DADDEE1571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288" t="37505" r="20564"/>
          <a:stretch/>
        </p:blipFill>
        <p:spPr>
          <a:xfrm>
            <a:off x="10882888" y="-12979"/>
            <a:ext cx="1310701" cy="1427972"/>
          </a:xfrm>
          <a:prstGeom prst="rect">
            <a:avLst/>
          </a:prstGeom>
        </p:spPr>
      </p:pic>
      <p:graphicFrame>
        <p:nvGraphicFramePr>
          <p:cNvPr id="5" name="Object 4" hidden="1">
            <a:extLst>
              <a:ext uri="{FF2B5EF4-FFF2-40B4-BE49-F238E27FC236}">
                <a16:creationId xmlns:a16="http://schemas.microsoft.com/office/drawing/2014/main" id="{0B0F1231-669A-440E-BC57-6147B2051CAC}"/>
              </a:ext>
            </a:extLst>
          </p:cNvPr>
          <p:cNvGraphicFramePr>
            <a:graphicFrameLocks noChangeAspect="1"/>
          </p:cNvGraphicFramePr>
          <p:nvPr userDrawn="1">
            <p:custDataLst>
              <p:tags r:id="rId1"/>
            </p:custDataLst>
            <p:extLst>
              <p:ext uri="{D42A27DB-BD31-4B8C-83A1-F6EECF244321}">
                <p14:modId xmlns:p14="http://schemas.microsoft.com/office/powerpoint/2010/main" val="3815818105"/>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0B0F1231-669A-440E-BC57-6147B2051CAC}"/>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9F8C30D-A4F8-4451-9364-1774F3409132}"/>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8" name="Straight Connector 7">
            <a:extLst>
              <a:ext uri="{FF2B5EF4-FFF2-40B4-BE49-F238E27FC236}">
                <a16:creationId xmlns:a16="http://schemas.microsoft.com/office/drawing/2014/main" id="{C1B80E51-09F2-4875-A1A3-8C9492D9A4D8}"/>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A3C0AB17-4264-4D72-808B-AC803E22317A}"/>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115874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57C5E0-4C80-4B69-A148-F3C17F950220}"/>
              </a:ext>
            </a:extLst>
          </p:cNvPr>
          <p:cNvGraphicFramePr>
            <a:graphicFrameLocks noChangeAspect="1"/>
          </p:cNvGraphicFramePr>
          <p:nvPr userDrawn="1">
            <p:custDataLst>
              <p:tags r:id="rId1"/>
            </p:custDataLst>
            <p:extLst>
              <p:ext uri="{D42A27DB-BD31-4B8C-83A1-F6EECF244321}">
                <p14:modId xmlns:p14="http://schemas.microsoft.com/office/powerpoint/2010/main" val="36678597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3" imgW="383" imgH="384" progId="TCLayout.ActiveDocument.1">
                  <p:embed/>
                </p:oleObj>
              </mc:Choice>
              <mc:Fallback>
                <p:oleObj name="think-cell Slide" r:id="rId3" imgW="383" imgH="384" progId="TCLayout.ActiveDocument.1">
                  <p:embed/>
                  <p:pic>
                    <p:nvPicPr>
                      <p:cNvPr id="3" name="Object 2" hidden="1">
                        <a:extLst>
                          <a:ext uri="{FF2B5EF4-FFF2-40B4-BE49-F238E27FC236}">
                            <a16:creationId xmlns:a16="http://schemas.microsoft.com/office/drawing/2014/main" id="{8557C5E0-4C80-4B69-A148-F3C17F950220}"/>
                          </a:ext>
                        </a:extLst>
                      </p:cNvPr>
                      <p:cNvPicPr/>
                      <p:nvPr/>
                    </p:nvPicPr>
                    <p:blipFill>
                      <a:blip r:embed="rId4"/>
                      <a:stretch>
                        <a:fillRect/>
                      </a:stretch>
                    </p:blipFill>
                    <p:spPr>
                      <a:xfrm>
                        <a:off x="2117" y="2118"/>
                        <a:ext cx="2118" cy="2117"/>
                      </a:xfrm>
                      <a:prstGeom prst="rect">
                        <a:avLst/>
                      </a:prstGeom>
                    </p:spPr>
                  </p:pic>
                </p:oleObj>
              </mc:Fallback>
            </mc:AlternateContent>
          </a:graphicData>
        </a:graphic>
      </p:graphicFrame>
    </p:spTree>
    <p:extLst>
      <p:ext uri="{BB962C8B-B14F-4D97-AF65-F5344CB8AC3E}">
        <p14:creationId xmlns:p14="http://schemas.microsoft.com/office/powerpoint/2010/main" val="4120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E6FEA1-8E85-4A85-AD50-D9646BA9576E}"/>
              </a:ext>
            </a:extLst>
          </p:cNvPr>
          <p:cNvSpPr>
            <a:spLocks noGrp="1"/>
          </p:cNvSpPr>
          <p:nvPr>
            <p:ph type="ftr" sz="quarter" idx="10"/>
          </p:nvPr>
        </p:nvSpPr>
        <p:spPr/>
        <p:txBody>
          <a:bodyPr/>
          <a:lstStyle/>
          <a:p>
            <a:r>
              <a:rPr lang="en-US"/>
              <a:t>Footer in sentence case</a:t>
            </a:r>
          </a:p>
        </p:txBody>
      </p:sp>
      <p:sp>
        <p:nvSpPr>
          <p:cNvPr id="5" name="Slide Number Placeholder 4">
            <a:extLst>
              <a:ext uri="{FF2B5EF4-FFF2-40B4-BE49-F238E27FC236}">
                <a16:creationId xmlns:a16="http://schemas.microsoft.com/office/drawing/2014/main" id="{B5C5E2C1-9E08-445E-ACF6-2A47115AF3C7}"/>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6" name="Title 5">
            <a:extLst>
              <a:ext uri="{FF2B5EF4-FFF2-40B4-BE49-F238E27FC236}">
                <a16:creationId xmlns:a16="http://schemas.microsoft.com/office/drawing/2014/main" id="{35051FB4-0517-BD0E-BFEE-AE5C3591C57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MX"/>
          </a:p>
        </p:txBody>
      </p:sp>
    </p:spTree>
    <p:extLst>
      <p:ext uri="{BB962C8B-B14F-4D97-AF65-F5344CB8AC3E}">
        <p14:creationId xmlns:p14="http://schemas.microsoft.com/office/powerpoint/2010/main" val="323179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Headlin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277D2C4-BB75-46DC-8BAC-6779306324A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A00064F7-AF22-40BE-9CA3-E37719D48212}"/>
              </a:ext>
            </a:extLst>
          </p:cNvPr>
          <p:cNvGraphicFramePr>
            <a:graphicFrameLocks noChangeAspect="1"/>
          </p:cNvGraphicFramePr>
          <p:nvPr userDrawn="1">
            <p:custDataLst>
              <p:tags r:id="rId1"/>
            </p:custDataLst>
            <p:extLst>
              <p:ext uri="{D42A27DB-BD31-4B8C-83A1-F6EECF244321}">
                <p14:modId xmlns:p14="http://schemas.microsoft.com/office/powerpoint/2010/main" val="31896160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A00064F7-AF22-40BE-9CA3-E37719D48212}"/>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219B743-0187-4CB4-958A-0455FB6CF992}"/>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5" name="Rectangle 4">
            <a:extLst>
              <a:ext uri="{FF2B5EF4-FFF2-40B4-BE49-F238E27FC236}">
                <a16:creationId xmlns:a16="http://schemas.microsoft.com/office/drawing/2014/main" id="{C3309074-2222-4B4E-AA54-75A86715BF4B}"/>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8" name="Freeform 5">
            <a:extLst>
              <a:ext uri="{FF2B5EF4-FFF2-40B4-BE49-F238E27FC236}">
                <a16:creationId xmlns:a16="http://schemas.microsoft.com/office/drawing/2014/main" id="{8C6E3899-D868-4259-9BD0-08933998F51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2" name="Straight Connector 11">
            <a:extLst>
              <a:ext uri="{FF2B5EF4-FFF2-40B4-BE49-F238E27FC236}">
                <a16:creationId xmlns:a16="http://schemas.microsoft.com/office/drawing/2014/main" id="{1CCAC2F7-2AE2-47EA-A4F9-69B87B0A282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CA79A96-A46A-4043-8DE4-59AEF3E0EA61}"/>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9F6821F8-C3AC-4314-9559-D6BFD54BE686}"/>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44309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with foot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EBA360-CA6B-7C64-9802-F5D1564BFAA0}"/>
              </a:ext>
            </a:extLst>
          </p:cNvPr>
          <p:cNvSpPr/>
          <p:nvPr userDrawn="1"/>
        </p:nvSpPr>
        <p:spPr>
          <a:xfrm>
            <a:off x="794" y="1"/>
            <a:ext cx="12192000" cy="12429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pic>
        <p:nvPicPr>
          <p:cNvPr id="3" name="Graphic 2">
            <a:extLst>
              <a:ext uri="{FF2B5EF4-FFF2-40B4-BE49-F238E27FC236}">
                <a16:creationId xmlns:a16="http://schemas.microsoft.com/office/drawing/2014/main" id="{0B7C0889-013A-7478-37A4-6C09618FD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2488" y="100423"/>
            <a:ext cx="1016609" cy="1039200"/>
          </a:xfrm>
          <a:prstGeom prst="rect">
            <a:avLst/>
          </a:prstGeom>
        </p:spPr>
      </p:pic>
      <p:sp>
        <p:nvSpPr>
          <p:cNvPr id="4" name="Footer Placeholder 3">
            <a:extLst>
              <a:ext uri="{FF2B5EF4-FFF2-40B4-BE49-F238E27FC236}">
                <a16:creationId xmlns:a16="http://schemas.microsoft.com/office/drawing/2014/main" id="{1CE6FEA1-8E85-4A85-AD50-D9646BA9576E}"/>
              </a:ext>
            </a:extLst>
          </p:cNvPr>
          <p:cNvSpPr>
            <a:spLocks noGrp="1"/>
          </p:cNvSpPr>
          <p:nvPr>
            <p:ph type="ftr" sz="quarter" idx="10"/>
          </p:nvPr>
        </p:nvSpPr>
        <p:spPr/>
        <p:txBody>
          <a:bodyPr/>
          <a:lstStyle/>
          <a:p>
            <a:r>
              <a:rPr lang="en-US"/>
              <a:t>Footer in sentence case</a:t>
            </a:r>
          </a:p>
        </p:txBody>
      </p:sp>
      <p:sp>
        <p:nvSpPr>
          <p:cNvPr id="5" name="Slide Number Placeholder 4">
            <a:extLst>
              <a:ext uri="{FF2B5EF4-FFF2-40B4-BE49-F238E27FC236}">
                <a16:creationId xmlns:a16="http://schemas.microsoft.com/office/drawing/2014/main" id="{B5C5E2C1-9E08-445E-ACF6-2A47115AF3C7}"/>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6" name="Title 5">
            <a:extLst>
              <a:ext uri="{FF2B5EF4-FFF2-40B4-BE49-F238E27FC236}">
                <a16:creationId xmlns:a16="http://schemas.microsoft.com/office/drawing/2014/main" id="{35051FB4-0517-BD0E-BFEE-AE5C3591C5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MX"/>
          </a:p>
        </p:txBody>
      </p:sp>
    </p:spTree>
    <p:extLst>
      <p:ext uri="{BB962C8B-B14F-4D97-AF65-F5344CB8AC3E}">
        <p14:creationId xmlns:p14="http://schemas.microsoft.com/office/powerpoint/2010/main" val="35299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ank with foote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BD1639-5ACC-65CE-412A-6F0CEACD87D6}"/>
              </a:ext>
            </a:extLst>
          </p:cNvPr>
          <p:cNvSpPr/>
          <p:nvPr userDrawn="1"/>
        </p:nvSpPr>
        <p:spPr>
          <a:xfrm>
            <a:off x="0" y="6214820"/>
            <a:ext cx="3431357" cy="64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2" name="Rectangle 1">
            <a:extLst>
              <a:ext uri="{FF2B5EF4-FFF2-40B4-BE49-F238E27FC236}">
                <a16:creationId xmlns:a16="http://schemas.microsoft.com/office/drawing/2014/main" id="{30EBA360-CA6B-7C64-9802-F5D1564BFAA0}"/>
              </a:ext>
            </a:extLst>
          </p:cNvPr>
          <p:cNvSpPr/>
          <p:nvPr userDrawn="1"/>
        </p:nvSpPr>
        <p:spPr>
          <a:xfrm>
            <a:off x="794" y="1"/>
            <a:ext cx="12192000" cy="12429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pic>
        <p:nvPicPr>
          <p:cNvPr id="3" name="Graphic 2">
            <a:extLst>
              <a:ext uri="{FF2B5EF4-FFF2-40B4-BE49-F238E27FC236}">
                <a16:creationId xmlns:a16="http://schemas.microsoft.com/office/drawing/2014/main" id="{0B7C0889-013A-7478-37A4-6C09618FD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2488" y="100423"/>
            <a:ext cx="1016609" cy="1039200"/>
          </a:xfrm>
          <a:prstGeom prst="rect">
            <a:avLst/>
          </a:prstGeom>
        </p:spPr>
      </p:pic>
      <p:sp>
        <p:nvSpPr>
          <p:cNvPr id="5" name="Slide Number Placeholder 4">
            <a:extLst>
              <a:ext uri="{FF2B5EF4-FFF2-40B4-BE49-F238E27FC236}">
                <a16:creationId xmlns:a16="http://schemas.microsoft.com/office/drawing/2014/main" id="{B5C5E2C1-9E08-445E-ACF6-2A47115AF3C7}"/>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6" name="Title 5">
            <a:extLst>
              <a:ext uri="{FF2B5EF4-FFF2-40B4-BE49-F238E27FC236}">
                <a16:creationId xmlns:a16="http://schemas.microsoft.com/office/drawing/2014/main" id="{35051FB4-0517-BD0E-BFEE-AE5C3591C5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MX"/>
          </a:p>
        </p:txBody>
      </p:sp>
      <p:sp>
        <p:nvSpPr>
          <p:cNvPr id="7" name="Rectangle 6">
            <a:extLst>
              <a:ext uri="{FF2B5EF4-FFF2-40B4-BE49-F238E27FC236}">
                <a16:creationId xmlns:a16="http://schemas.microsoft.com/office/drawing/2014/main" id="{17461D57-6716-D987-4A2F-609E5A385DBB}"/>
              </a:ext>
            </a:extLst>
          </p:cNvPr>
          <p:cNvSpPr/>
          <p:nvPr userDrawn="1"/>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7D2CAD8B-97D2-0556-1E12-640FEC66FFED}"/>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Tree>
    <p:extLst>
      <p:ext uri="{BB962C8B-B14F-4D97-AF65-F5344CB8AC3E}">
        <p14:creationId xmlns:p14="http://schemas.microsoft.com/office/powerpoint/2010/main" val="38183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with footers">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EBA360-CA6B-7C64-9802-F5D1564BFAA0}"/>
              </a:ext>
            </a:extLst>
          </p:cNvPr>
          <p:cNvSpPr/>
          <p:nvPr userDrawn="1"/>
        </p:nvSpPr>
        <p:spPr>
          <a:xfrm>
            <a:off x="794" y="1"/>
            <a:ext cx="12192000" cy="12429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pic>
        <p:nvPicPr>
          <p:cNvPr id="3" name="Graphic 2">
            <a:extLst>
              <a:ext uri="{FF2B5EF4-FFF2-40B4-BE49-F238E27FC236}">
                <a16:creationId xmlns:a16="http://schemas.microsoft.com/office/drawing/2014/main" id="{0B7C0889-013A-7478-37A4-6C09618FD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2488" y="100423"/>
            <a:ext cx="1016609" cy="1039200"/>
          </a:xfrm>
          <a:prstGeom prst="rect">
            <a:avLst/>
          </a:prstGeom>
        </p:spPr>
      </p:pic>
      <p:sp>
        <p:nvSpPr>
          <p:cNvPr id="4" name="Footer Placeholder 3">
            <a:extLst>
              <a:ext uri="{FF2B5EF4-FFF2-40B4-BE49-F238E27FC236}">
                <a16:creationId xmlns:a16="http://schemas.microsoft.com/office/drawing/2014/main" id="{1CE6FEA1-8E85-4A85-AD50-D9646BA9576E}"/>
              </a:ext>
            </a:extLst>
          </p:cNvPr>
          <p:cNvSpPr>
            <a:spLocks noGrp="1"/>
          </p:cNvSpPr>
          <p:nvPr>
            <p:ph type="ftr" sz="quarter" idx="10"/>
          </p:nvPr>
        </p:nvSpPr>
        <p:spPr/>
        <p:txBody>
          <a:bodyPr/>
          <a:lstStyle>
            <a:lvl1pPr>
              <a:defRPr>
                <a:solidFill>
                  <a:schemeClr val="bg1"/>
                </a:solidFill>
              </a:defRPr>
            </a:lvl1pPr>
          </a:lstStyle>
          <a:p>
            <a:r>
              <a:rPr lang="en-US"/>
              <a:t>Footer in sentence case</a:t>
            </a:r>
          </a:p>
        </p:txBody>
      </p:sp>
      <p:sp>
        <p:nvSpPr>
          <p:cNvPr id="5" name="Slide Number Placeholder 4">
            <a:extLst>
              <a:ext uri="{FF2B5EF4-FFF2-40B4-BE49-F238E27FC236}">
                <a16:creationId xmlns:a16="http://schemas.microsoft.com/office/drawing/2014/main" id="{B5C5E2C1-9E08-445E-ACF6-2A47115AF3C7}"/>
              </a:ext>
            </a:extLst>
          </p:cNvPr>
          <p:cNvSpPr>
            <a:spLocks noGrp="1"/>
          </p:cNvSpPr>
          <p:nvPr>
            <p:ph type="sldNum" sz="quarter" idx="11"/>
          </p:nvPr>
        </p:nvSpPr>
        <p:spPr/>
        <p:txBody>
          <a:bodyPr/>
          <a:lstStyle>
            <a:lvl1pPr>
              <a:defRPr>
                <a:solidFill>
                  <a:schemeClr val="bg1"/>
                </a:solidFill>
              </a:defRPr>
            </a:lvl1pPr>
          </a:lstStyle>
          <a:p>
            <a:fld id="{0C691DA3-4ABE-49F3-91E6-D9975CC9DD5F}" type="slidenum">
              <a:rPr lang="en-US" smtClean="0"/>
              <a:pPr/>
              <a:t>‹#›</a:t>
            </a:fld>
            <a:endParaRPr lang="en-US"/>
          </a:p>
        </p:txBody>
      </p:sp>
      <p:sp>
        <p:nvSpPr>
          <p:cNvPr id="6" name="Title 5">
            <a:extLst>
              <a:ext uri="{FF2B5EF4-FFF2-40B4-BE49-F238E27FC236}">
                <a16:creationId xmlns:a16="http://schemas.microsoft.com/office/drawing/2014/main" id="{35051FB4-0517-BD0E-BFEE-AE5C3591C5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MX"/>
          </a:p>
        </p:txBody>
      </p:sp>
      <p:sp>
        <p:nvSpPr>
          <p:cNvPr id="7" name="ADP MAS Executive Overview…">
            <a:extLst>
              <a:ext uri="{FF2B5EF4-FFF2-40B4-BE49-F238E27FC236}">
                <a16:creationId xmlns:a16="http://schemas.microsoft.com/office/drawing/2014/main" id="{45F30F7B-CF98-D59F-D0EF-690A8225C249}"/>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2024 ADP, Inc. Proprietary and Confidential.</a:t>
            </a:r>
          </a:p>
        </p:txBody>
      </p:sp>
      <p:sp>
        <p:nvSpPr>
          <p:cNvPr id="8" name="Freeform 5">
            <a:extLst>
              <a:ext uri="{FF2B5EF4-FFF2-40B4-BE49-F238E27FC236}">
                <a16:creationId xmlns:a16="http://schemas.microsoft.com/office/drawing/2014/main" id="{AA13CF19-643C-8EC8-5BBA-0CE5D26E9CAB}"/>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2500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A15FF45-D6DE-47A4-8D65-918493192ACD}"/>
              </a:ext>
            </a:extLst>
          </p:cNvPr>
          <p:cNvGraphicFramePr>
            <a:graphicFrameLocks noChangeAspect="1"/>
          </p:cNvGraphicFramePr>
          <p:nvPr userDrawn="1">
            <p:custDataLst>
              <p:tags r:id="rId1"/>
            </p:custDataLst>
            <p:extLst>
              <p:ext uri="{D42A27DB-BD31-4B8C-83A1-F6EECF244321}">
                <p14:modId xmlns:p14="http://schemas.microsoft.com/office/powerpoint/2010/main" val="1752910857"/>
              </p:ext>
            </p:extLst>
          </p:nvPr>
        </p:nvGraphicFramePr>
        <p:xfrm>
          <a:off x="2120" y="2119"/>
          <a:ext cx="2118" cy="2117"/>
        </p:xfrm>
        <a:graphic>
          <a:graphicData uri="http://schemas.openxmlformats.org/presentationml/2006/ole">
            <mc:AlternateContent xmlns:mc="http://schemas.openxmlformats.org/markup-compatibility/2006">
              <mc:Choice xmlns:v="urn:schemas-microsoft-com:vml" Requires="v">
                <p:oleObj name="think-cell Slide" r:id="rId3" imgW="383" imgH="384" progId="TCLayout.ActiveDocument.1">
                  <p:embed/>
                </p:oleObj>
              </mc:Choice>
              <mc:Fallback>
                <p:oleObj name="think-cell Slide" r:id="rId3" imgW="383" imgH="384" progId="TCLayout.ActiveDocument.1">
                  <p:embed/>
                  <p:pic>
                    <p:nvPicPr>
                      <p:cNvPr id="5" name="Object 4" hidden="1">
                        <a:extLst>
                          <a:ext uri="{FF2B5EF4-FFF2-40B4-BE49-F238E27FC236}">
                            <a16:creationId xmlns:a16="http://schemas.microsoft.com/office/drawing/2014/main" id="{5A15FF45-D6DE-47A4-8D65-918493192ACD}"/>
                          </a:ext>
                        </a:extLst>
                      </p:cNvPr>
                      <p:cNvPicPr/>
                      <p:nvPr/>
                    </p:nvPicPr>
                    <p:blipFill>
                      <a:blip r:embed="rId4"/>
                      <a:stretch>
                        <a:fillRect/>
                      </a:stretch>
                    </p:blipFill>
                    <p:spPr>
                      <a:xfrm>
                        <a:off x="2120" y="2119"/>
                        <a:ext cx="2118" cy="211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58127F88-BC07-463A-8BC2-977CAC290F1A}"/>
              </a:ext>
            </a:extLst>
          </p:cNvPr>
          <p:cNvSpPr>
            <a:spLocks noGrp="1"/>
          </p:cNvSpPr>
          <p:nvPr>
            <p:ph type="body" sz="quarter" idx="16" hasCustomPrompt="1"/>
          </p:nvPr>
        </p:nvSpPr>
        <p:spPr>
          <a:xfrm>
            <a:off x="0" y="0"/>
            <a:ext cx="12193588" cy="6858000"/>
          </a:xfrm>
          <a:solidFill>
            <a:schemeClr val="tx1">
              <a:lumMod val="50000"/>
              <a:alpha val="60000"/>
            </a:schemeClr>
          </a:solidFill>
        </p:spPr>
        <p:txBody>
          <a:bodyPr>
            <a:noAutofit/>
          </a:bodyPr>
          <a:lstStyle>
            <a:lvl1pPr>
              <a:defRPr/>
            </a:lvl1pPr>
          </a:lstStyle>
          <a:p>
            <a:pPr lvl="0"/>
            <a:r>
              <a:rPr lang="en-US"/>
              <a:t> </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1330691" y="1104786"/>
            <a:ext cx="6828852" cy="4575612"/>
          </a:xfrm>
        </p:spPr>
        <p:txBody>
          <a:bodyPr wrap="square" anchor="ctr">
            <a:spAutoFit/>
          </a:bodyPr>
          <a:lstStyle>
            <a:lvl1pPr>
              <a:lnSpc>
                <a:spcPct val="100000"/>
              </a:lnSpc>
              <a:spcAft>
                <a:spcPts val="4800"/>
              </a:spcAft>
              <a:defRPr sz="3733">
                <a:solidFill>
                  <a:schemeClr val="bg1"/>
                </a:solidFill>
              </a:defRPr>
            </a:lvl1pPr>
            <a:lvl2pPr marL="0" indent="0">
              <a:lnSpc>
                <a:spcPct val="100000"/>
              </a:lnSpc>
              <a:buFont typeface="Arial" panose="020B0604020202020204" pitchFamily="34" charset="0"/>
              <a:buNone/>
              <a:defRPr sz="1333" b="1">
                <a:solidFill>
                  <a:schemeClr val="bg1"/>
                </a:solidFill>
              </a:defRPr>
            </a:lvl2pPr>
            <a:lvl3pPr marL="0" indent="0">
              <a:buNone/>
              <a:defRPr sz="1333" b="0">
                <a:solidFill>
                  <a:schemeClr val="bg1"/>
                </a:solidFill>
              </a:defRPr>
            </a:lvl3pPr>
          </a:lstStyle>
          <a:p>
            <a:pPr lvl="0"/>
            <a:r>
              <a:rPr lang="en-US"/>
              <a:t>Lorem ipsum dolor sit amet, consectetuer adipiscing elit. Maecenas porttitor congue massa. Fusce posuere, magna sed pulvinar ultricies, purus lectus malesuada libero, sit amet commodo.</a:t>
            </a:r>
          </a:p>
          <a:p>
            <a:pPr lvl="1"/>
            <a:r>
              <a:rPr lang="en-US"/>
              <a:t>Name</a:t>
            </a:r>
          </a:p>
          <a:p>
            <a:pPr lvl="2"/>
            <a:r>
              <a:rPr lang="en-US"/>
              <a:t>Title, Company</a:t>
            </a:r>
          </a:p>
        </p:txBody>
      </p: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
        <p:nvSpPr>
          <p:cNvPr id="14" name="Freeform 5">
            <a:extLst>
              <a:ext uri="{FF2B5EF4-FFF2-40B4-BE49-F238E27FC236}">
                <a16:creationId xmlns:a16="http://schemas.microsoft.com/office/drawing/2014/main" id="{C0EA8C8D-8745-4DF3-979D-E9826327AC4B}"/>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 name="Picture Placeholder 2">
            <a:extLst>
              <a:ext uri="{FF2B5EF4-FFF2-40B4-BE49-F238E27FC236}">
                <a16:creationId xmlns:a16="http://schemas.microsoft.com/office/drawing/2014/main" id="{D84F1289-316D-4E4E-B594-9F5DD5D5B301}"/>
              </a:ext>
            </a:extLst>
          </p:cNvPr>
          <p:cNvSpPr>
            <a:spLocks noGrp="1"/>
          </p:cNvSpPr>
          <p:nvPr>
            <p:ph type="pic" sz="quarter" idx="15" hasCustomPrompt="1"/>
          </p:nvPr>
        </p:nvSpPr>
        <p:spPr>
          <a:xfrm>
            <a:off x="0" y="0"/>
            <a:ext cx="12193588" cy="6858000"/>
          </a:xfrm>
        </p:spPr>
        <p:txBody>
          <a:bodyPr rIns="822960" anchor="ctr">
            <a:noAutofit/>
          </a:bodyPr>
          <a:lstStyle>
            <a:lvl1pPr algn="r">
              <a:defRPr>
                <a:solidFill>
                  <a:schemeClr val="tx1">
                    <a:lumMod val="50000"/>
                    <a:lumOff val="50000"/>
                  </a:schemeClr>
                </a:solidFill>
              </a:defRPr>
            </a:lvl1pPr>
          </a:lstStyle>
          <a:p>
            <a:r>
              <a:rPr lang="en-US"/>
              <a:t>Click icon to insert picture</a:t>
            </a:r>
            <a:br>
              <a:rPr lang="en-US"/>
            </a:br>
            <a:r>
              <a:rPr lang="en-US"/>
              <a:t>Then right click &gt; Send to back</a:t>
            </a:r>
          </a:p>
        </p:txBody>
      </p:sp>
    </p:spTree>
    <p:extLst>
      <p:ext uri="{BB962C8B-B14F-4D97-AF65-F5344CB8AC3E}">
        <p14:creationId xmlns:p14="http://schemas.microsoft.com/office/powerpoint/2010/main" val="29501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hape placeholders">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04F6B880-60E4-4DB3-B889-E0B61D50985B}"/>
              </a:ext>
            </a:extLst>
          </p:cNvPr>
          <p:cNvSpPr>
            <a:spLocks noGrp="1"/>
          </p:cNvSpPr>
          <p:nvPr>
            <p:ph type="pic" sz="quarter" idx="10" hasCustomPrompt="1"/>
          </p:nvPr>
        </p:nvSpPr>
        <p:spPr>
          <a:xfrm>
            <a:off x="1299487" y="2403373"/>
            <a:ext cx="1974956" cy="2063959"/>
          </a:xfrm>
          <a:custGeom>
            <a:avLst/>
            <a:gdLst>
              <a:gd name="connsiteX0" fmla="*/ 877620 w 1481024"/>
              <a:gd name="connsiteY0" fmla="*/ 79 h 1547969"/>
              <a:gd name="connsiteX1" fmla="*/ 1212432 w 1481024"/>
              <a:gd name="connsiteY1" fmla="*/ 141984 h 1547969"/>
              <a:gd name="connsiteX2" fmla="*/ 1410487 w 1481024"/>
              <a:gd name="connsiteY2" fmla="*/ 465529 h 1547969"/>
              <a:gd name="connsiteX3" fmla="*/ 1477911 w 1481024"/>
              <a:gd name="connsiteY3" fmla="*/ 919755 h 1547969"/>
              <a:gd name="connsiteX4" fmla="*/ 1473170 w 1481024"/>
              <a:gd name="connsiteY4" fmla="*/ 1035683 h 1547969"/>
              <a:gd name="connsiteX5" fmla="*/ 1096548 w 1481024"/>
              <a:gd name="connsiteY5" fmla="*/ 1465144 h 1547969"/>
              <a:gd name="connsiteX6" fmla="*/ 579812 w 1481024"/>
              <a:gd name="connsiteY6" fmla="*/ 1547347 h 1547969"/>
              <a:gd name="connsiteX7" fmla="*/ 96787 w 1481024"/>
              <a:gd name="connsiteY7" fmla="*/ 1248042 h 1547969"/>
              <a:gd name="connsiteX8" fmla="*/ 393 w 1481024"/>
              <a:gd name="connsiteY8" fmla="*/ 822797 h 1547969"/>
              <a:gd name="connsiteX9" fmla="*/ 261131 w 1481024"/>
              <a:gd name="connsiteY9" fmla="*/ 257912 h 1547969"/>
              <a:gd name="connsiteX10" fmla="*/ 748897 w 1481024"/>
              <a:gd name="connsiteY10" fmla="*/ 16571 h 1547969"/>
              <a:gd name="connsiteX11" fmla="*/ 877620 w 1481024"/>
              <a:gd name="connsiteY11" fmla="*/ 79 h 15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024" h="1547969">
                <a:moveTo>
                  <a:pt x="877620" y="79"/>
                </a:moveTo>
                <a:cubicBezTo>
                  <a:pt x="1001372" y="2475"/>
                  <a:pt x="1110901" y="58595"/>
                  <a:pt x="1212432" y="141984"/>
                </a:cubicBezTo>
                <a:cubicBezTo>
                  <a:pt x="1313567" y="228930"/>
                  <a:pt x="1381517" y="334846"/>
                  <a:pt x="1410487" y="465529"/>
                </a:cubicBezTo>
                <a:cubicBezTo>
                  <a:pt x="1439458" y="615181"/>
                  <a:pt x="1473170" y="764833"/>
                  <a:pt x="1477911" y="919755"/>
                </a:cubicBezTo>
                <a:cubicBezTo>
                  <a:pt x="1482651" y="958222"/>
                  <a:pt x="1482651" y="996689"/>
                  <a:pt x="1473170" y="1035683"/>
                </a:cubicBezTo>
                <a:cubicBezTo>
                  <a:pt x="1434718" y="1257527"/>
                  <a:pt x="1313567" y="1407180"/>
                  <a:pt x="1096548" y="1465144"/>
                </a:cubicBezTo>
                <a:cubicBezTo>
                  <a:pt x="927463" y="1513623"/>
                  <a:pt x="753637" y="1542605"/>
                  <a:pt x="579812" y="1547347"/>
                </a:cubicBezTo>
                <a:cubicBezTo>
                  <a:pt x="362793" y="1557359"/>
                  <a:pt x="183700" y="1446174"/>
                  <a:pt x="96787" y="1248042"/>
                </a:cubicBezTo>
                <a:cubicBezTo>
                  <a:pt x="34104" y="1112617"/>
                  <a:pt x="-4348" y="972450"/>
                  <a:pt x="393" y="822797"/>
                </a:cubicBezTo>
                <a:cubicBezTo>
                  <a:pt x="5133" y="595684"/>
                  <a:pt x="87305" y="402822"/>
                  <a:pt x="261131" y="257912"/>
                </a:cubicBezTo>
                <a:cubicBezTo>
                  <a:pt x="405986" y="141984"/>
                  <a:pt x="570330" y="59780"/>
                  <a:pt x="748897" y="16571"/>
                </a:cubicBezTo>
                <a:cubicBezTo>
                  <a:pt x="793538" y="4451"/>
                  <a:pt x="836369" y="-720"/>
                  <a:pt x="877620" y="79"/>
                </a:cubicBezTo>
                <a:close/>
              </a:path>
            </a:pathLst>
          </a:custGeom>
          <a:solidFill>
            <a:schemeClr val="accent5"/>
          </a:solidFill>
        </p:spPr>
        <p:txBody>
          <a:bodyPr wrap="square">
            <a:noAutofit/>
          </a:bodyPr>
          <a:lstStyle>
            <a:lvl1pPr marL="0" indent="0">
              <a:buNone/>
              <a:defRPr/>
            </a:lvl1pPr>
          </a:lstStyle>
          <a:p>
            <a:r>
              <a:rPr lang="en-US"/>
              <a:t> </a:t>
            </a:r>
          </a:p>
        </p:txBody>
      </p:sp>
      <p:sp>
        <p:nvSpPr>
          <p:cNvPr id="3" name="Picture Placeholder 15">
            <a:extLst>
              <a:ext uri="{FF2B5EF4-FFF2-40B4-BE49-F238E27FC236}">
                <a16:creationId xmlns:a16="http://schemas.microsoft.com/office/drawing/2014/main" id="{44838902-57FB-4B8F-843C-0B8F6A10A237}"/>
              </a:ext>
            </a:extLst>
          </p:cNvPr>
          <p:cNvSpPr>
            <a:spLocks noGrp="1"/>
          </p:cNvSpPr>
          <p:nvPr>
            <p:ph type="pic" sz="quarter" idx="11" hasCustomPrompt="1"/>
          </p:nvPr>
        </p:nvSpPr>
        <p:spPr>
          <a:xfrm>
            <a:off x="4062197" y="2316927"/>
            <a:ext cx="1917088" cy="2120567"/>
          </a:xfrm>
          <a:custGeom>
            <a:avLst/>
            <a:gdLst>
              <a:gd name="connsiteX0" fmla="*/ 721273 w 1437629"/>
              <a:gd name="connsiteY0" fmla="*/ 5 h 1590425"/>
              <a:gd name="connsiteX1" fmla="*/ 1413365 w 1437629"/>
              <a:gd name="connsiteY1" fmla="*/ 532277 h 1590425"/>
              <a:gd name="connsiteX2" fmla="*/ 1432882 w 1437629"/>
              <a:gd name="connsiteY2" fmla="*/ 634056 h 1590425"/>
              <a:gd name="connsiteX3" fmla="*/ 1437629 w 1437629"/>
              <a:gd name="connsiteY3" fmla="*/ 730560 h 1590425"/>
              <a:gd name="connsiteX4" fmla="*/ 1302070 w 1437629"/>
              <a:gd name="connsiteY4" fmla="*/ 1117106 h 1590425"/>
              <a:gd name="connsiteX5" fmla="*/ 1191301 w 1437629"/>
              <a:gd name="connsiteY5" fmla="*/ 1243142 h 1590425"/>
              <a:gd name="connsiteX6" fmla="*/ 281947 w 1437629"/>
              <a:gd name="connsiteY6" fmla="*/ 1508925 h 1590425"/>
              <a:gd name="connsiteX7" fmla="*/ 1862 w 1437629"/>
              <a:gd name="connsiteY7" fmla="*/ 779076 h 1590425"/>
              <a:gd name="connsiteX8" fmla="*/ 11356 w 1437629"/>
              <a:gd name="connsiteY8" fmla="*/ 609798 h 1590425"/>
              <a:gd name="connsiteX9" fmla="*/ 577329 w 1437629"/>
              <a:gd name="connsiteY9" fmla="*/ 15477 h 1590425"/>
              <a:gd name="connsiteX10" fmla="*/ 721273 w 1437629"/>
              <a:gd name="connsiteY10" fmla="*/ 5 h 15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629" h="1590425">
                <a:moveTo>
                  <a:pt x="721273" y="5"/>
                </a:moveTo>
                <a:cubicBezTo>
                  <a:pt x="1049734" y="-1365"/>
                  <a:pt x="1320597" y="232349"/>
                  <a:pt x="1413365" y="532277"/>
                </a:cubicBezTo>
                <a:cubicBezTo>
                  <a:pt x="1423387" y="566028"/>
                  <a:pt x="1428134" y="600306"/>
                  <a:pt x="1432882" y="634056"/>
                </a:cubicBezTo>
                <a:cubicBezTo>
                  <a:pt x="1437629" y="667806"/>
                  <a:pt x="1437629" y="701556"/>
                  <a:pt x="1437629" y="730560"/>
                </a:cubicBezTo>
                <a:cubicBezTo>
                  <a:pt x="1437629" y="866089"/>
                  <a:pt x="1389629" y="1001090"/>
                  <a:pt x="1302070" y="1117106"/>
                </a:cubicBezTo>
                <a:cubicBezTo>
                  <a:pt x="1273586" y="1160876"/>
                  <a:pt x="1234554" y="1204118"/>
                  <a:pt x="1191301" y="1243142"/>
                </a:cubicBezTo>
                <a:cubicBezTo>
                  <a:pt x="944447" y="1421913"/>
                  <a:pt x="601065" y="1740958"/>
                  <a:pt x="281947" y="1508925"/>
                </a:cubicBezTo>
                <a:cubicBezTo>
                  <a:pt x="49861" y="1330154"/>
                  <a:pt x="35620" y="1030094"/>
                  <a:pt x="1862" y="779076"/>
                </a:cubicBezTo>
                <a:cubicBezTo>
                  <a:pt x="-2885" y="725814"/>
                  <a:pt x="1862" y="667806"/>
                  <a:pt x="11356" y="609798"/>
                </a:cubicBezTo>
                <a:cubicBezTo>
                  <a:pt x="49861" y="333995"/>
                  <a:pt x="262958" y="73485"/>
                  <a:pt x="577329" y="15477"/>
                </a:cubicBezTo>
                <a:cubicBezTo>
                  <a:pt x="626252" y="5194"/>
                  <a:pt x="674350" y="201"/>
                  <a:pt x="721273" y="5"/>
                </a:cubicBezTo>
                <a:close/>
              </a:path>
            </a:pathLst>
          </a:custGeom>
          <a:solidFill>
            <a:schemeClr val="accent5"/>
          </a:solidFill>
        </p:spPr>
        <p:txBody>
          <a:bodyPr wrap="square">
            <a:noAutofit/>
          </a:bodyPr>
          <a:lstStyle>
            <a:lvl1pPr marL="0" indent="0">
              <a:buNone/>
              <a:defRPr/>
            </a:lvl1pPr>
          </a:lstStyle>
          <a:p>
            <a:r>
              <a:rPr lang="en-US"/>
              <a:t> </a:t>
            </a:r>
          </a:p>
        </p:txBody>
      </p:sp>
      <p:sp>
        <p:nvSpPr>
          <p:cNvPr id="4" name="Picture Placeholder 18">
            <a:extLst>
              <a:ext uri="{FF2B5EF4-FFF2-40B4-BE49-F238E27FC236}">
                <a16:creationId xmlns:a16="http://schemas.microsoft.com/office/drawing/2014/main" id="{5AD90298-1F9C-4F4B-A63A-9340A4704039}"/>
              </a:ext>
            </a:extLst>
          </p:cNvPr>
          <p:cNvSpPr>
            <a:spLocks noGrp="1"/>
          </p:cNvSpPr>
          <p:nvPr>
            <p:ph type="pic" sz="quarter" idx="12" hasCustomPrompt="1"/>
          </p:nvPr>
        </p:nvSpPr>
        <p:spPr>
          <a:xfrm>
            <a:off x="6767034" y="2399204"/>
            <a:ext cx="1792159" cy="2059595"/>
          </a:xfrm>
          <a:custGeom>
            <a:avLst/>
            <a:gdLst>
              <a:gd name="connsiteX0" fmla="*/ 608399 w 1343944"/>
              <a:gd name="connsiteY0" fmla="*/ 135 h 1544696"/>
              <a:gd name="connsiteX1" fmla="*/ 705129 w 1343944"/>
              <a:gd name="connsiteY1" fmla="*/ 4424 h 1544696"/>
              <a:gd name="connsiteX2" fmla="*/ 816326 w 1343944"/>
              <a:gd name="connsiteY2" fmla="*/ 4424 h 1544696"/>
              <a:gd name="connsiteX3" fmla="*/ 932267 w 1343944"/>
              <a:gd name="connsiteY3" fmla="*/ 9165 h 1544696"/>
              <a:gd name="connsiteX4" fmla="*/ 1033978 w 1343944"/>
              <a:gd name="connsiteY4" fmla="*/ 28655 h 1544696"/>
              <a:gd name="connsiteX5" fmla="*/ 1115663 w 1343944"/>
              <a:gd name="connsiteY5" fmla="*/ 77118 h 1544696"/>
              <a:gd name="connsiteX6" fmla="*/ 1139905 w 1343944"/>
              <a:gd name="connsiteY6" fmla="*/ 100822 h 1544696"/>
              <a:gd name="connsiteX7" fmla="*/ 1304330 w 1343944"/>
              <a:gd name="connsiteY7" fmla="*/ 400554 h 1544696"/>
              <a:gd name="connsiteX8" fmla="*/ 1342801 w 1343944"/>
              <a:gd name="connsiteY8" fmla="*/ 767185 h 1544696"/>
              <a:gd name="connsiteX9" fmla="*/ 1280088 w 1343944"/>
              <a:gd name="connsiteY9" fmla="*/ 1119594 h 1544696"/>
              <a:gd name="connsiteX10" fmla="*/ 1139905 w 1343944"/>
              <a:gd name="connsiteY10" fmla="*/ 1370863 h 1544696"/>
              <a:gd name="connsiteX11" fmla="*/ 1023965 w 1343944"/>
              <a:gd name="connsiteY11" fmla="*/ 1457780 h 1544696"/>
              <a:gd name="connsiteX12" fmla="*/ 869553 w 1343944"/>
              <a:gd name="connsiteY12" fmla="*/ 1506242 h 1544696"/>
              <a:gd name="connsiteX13" fmla="*/ 787341 w 1343944"/>
              <a:gd name="connsiteY13" fmla="*/ 1525206 h 1544696"/>
              <a:gd name="connsiteX14" fmla="*/ 613430 w 1343944"/>
              <a:gd name="connsiteY14" fmla="*/ 1544696 h 1544696"/>
              <a:gd name="connsiteX15" fmla="*/ 410534 w 1343944"/>
              <a:gd name="connsiteY15" fmla="*/ 1525206 h 1544696"/>
              <a:gd name="connsiteX16" fmla="*/ 241367 w 1343944"/>
              <a:gd name="connsiteY16" fmla="*/ 1438816 h 1544696"/>
              <a:gd name="connsiteX17" fmla="*/ 43214 w 1343944"/>
              <a:gd name="connsiteY17" fmla="*/ 1047427 h 1544696"/>
              <a:gd name="connsiteX18" fmla="*/ 9486 w 1343944"/>
              <a:gd name="connsiteY18" fmla="*/ 820389 h 1544696"/>
              <a:gd name="connsiteX19" fmla="*/ 0 w 1343944"/>
              <a:gd name="connsiteY19" fmla="*/ 574388 h 1544696"/>
              <a:gd name="connsiteX20" fmla="*/ 38471 w 1343944"/>
              <a:gd name="connsiteY20" fmla="*/ 342609 h 1544696"/>
              <a:gd name="connsiteX21" fmla="*/ 154411 w 1343944"/>
              <a:gd name="connsiteY21" fmla="*/ 154026 h 1544696"/>
              <a:gd name="connsiteX22" fmla="*/ 372063 w 1343944"/>
              <a:gd name="connsiteY22" fmla="*/ 28655 h 1544696"/>
              <a:gd name="connsiteX23" fmla="*/ 608399 w 1343944"/>
              <a:gd name="connsiteY23" fmla="*/ 135 h 154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944" h="1544696">
                <a:moveTo>
                  <a:pt x="608399" y="135"/>
                </a:moveTo>
                <a:cubicBezTo>
                  <a:pt x="639155" y="572"/>
                  <a:pt x="671401" y="2053"/>
                  <a:pt x="705129" y="4424"/>
                </a:cubicBezTo>
                <a:cubicBezTo>
                  <a:pt x="738857" y="9165"/>
                  <a:pt x="777855" y="9165"/>
                  <a:pt x="816326" y="4424"/>
                </a:cubicBezTo>
                <a:cubicBezTo>
                  <a:pt x="860067" y="4424"/>
                  <a:pt x="893796" y="4424"/>
                  <a:pt x="932267" y="9165"/>
                </a:cubicBezTo>
                <a:cubicBezTo>
                  <a:pt x="965995" y="9165"/>
                  <a:pt x="999723" y="19173"/>
                  <a:pt x="1033978" y="28655"/>
                </a:cubicBezTo>
                <a:cubicBezTo>
                  <a:pt x="1062436" y="33396"/>
                  <a:pt x="1091948" y="52886"/>
                  <a:pt x="1115663" y="77118"/>
                </a:cubicBezTo>
                <a:lnTo>
                  <a:pt x="1139905" y="100822"/>
                </a:lnTo>
                <a:cubicBezTo>
                  <a:pt x="1217375" y="178257"/>
                  <a:pt x="1275345" y="279924"/>
                  <a:pt x="1304330" y="400554"/>
                </a:cubicBezTo>
                <a:cubicBezTo>
                  <a:pt x="1338058" y="521184"/>
                  <a:pt x="1347544" y="641814"/>
                  <a:pt x="1342801" y="767185"/>
                </a:cubicBezTo>
                <a:cubicBezTo>
                  <a:pt x="1338058" y="893083"/>
                  <a:pt x="1313816" y="1013713"/>
                  <a:pt x="1280088" y="1119594"/>
                </a:cubicBezTo>
                <a:cubicBezTo>
                  <a:pt x="1246360" y="1230742"/>
                  <a:pt x="1197876" y="1312918"/>
                  <a:pt x="1139905" y="1370863"/>
                </a:cubicBezTo>
                <a:cubicBezTo>
                  <a:pt x="1106177" y="1404576"/>
                  <a:pt x="1067706" y="1433548"/>
                  <a:pt x="1023965" y="1457780"/>
                </a:cubicBezTo>
                <a:cubicBezTo>
                  <a:pt x="980751" y="1482011"/>
                  <a:pt x="932267" y="1496760"/>
                  <a:pt x="869553" y="1506242"/>
                </a:cubicBezTo>
                <a:cubicBezTo>
                  <a:pt x="864810" y="1510983"/>
                  <a:pt x="840568" y="1515724"/>
                  <a:pt x="787341" y="1525206"/>
                </a:cubicBezTo>
                <a:cubicBezTo>
                  <a:pt x="738857" y="1535215"/>
                  <a:pt x="680887" y="1539955"/>
                  <a:pt x="613430" y="1544696"/>
                </a:cubicBezTo>
                <a:cubicBezTo>
                  <a:pt x="545974" y="1544696"/>
                  <a:pt x="482734" y="1539955"/>
                  <a:pt x="410534" y="1525206"/>
                </a:cubicBezTo>
                <a:cubicBezTo>
                  <a:pt x="343078" y="1510983"/>
                  <a:pt x="289851" y="1482011"/>
                  <a:pt x="241367" y="1438816"/>
                </a:cubicBezTo>
                <a:cubicBezTo>
                  <a:pt x="159154" y="1356640"/>
                  <a:pt x="96441" y="1226001"/>
                  <a:pt x="43214" y="1047427"/>
                </a:cubicBezTo>
                <a:cubicBezTo>
                  <a:pt x="33728" y="975259"/>
                  <a:pt x="18972" y="902565"/>
                  <a:pt x="9486" y="820389"/>
                </a:cubicBezTo>
                <a:cubicBezTo>
                  <a:pt x="4743" y="738213"/>
                  <a:pt x="0" y="656564"/>
                  <a:pt x="0" y="574388"/>
                </a:cubicBezTo>
                <a:cubicBezTo>
                  <a:pt x="4743" y="492212"/>
                  <a:pt x="14229" y="414777"/>
                  <a:pt x="38471" y="342609"/>
                </a:cubicBezTo>
                <a:cubicBezTo>
                  <a:pt x="62713" y="269915"/>
                  <a:pt x="101184" y="207230"/>
                  <a:pt x="154411" y="154026"/>
                </a:cubicBezTo>
                <a:cubicBezTo>
                  <a:pt x="212382" y="96082"/>
                  <a:pt x="280365" y="57627"/>
                  <a:pt x="372063" y="28655"/>
                </a:cubicBezTo>
                <a:cubicBezTo>
                  <a:pt x="437280" y="6926"/>
                  <a:pt x="516133" y="-1173"/>
                  <a:pt x="608399" y="135"/>
                </a:cubicBezTo>
                <a:close/>
              </a:path>
            </a:pathLst>
          </a:custGeom>
          <a:solidFill>
            <a:schemeClr val="accent5"/>
          </a:solidFill>
        </p:spPr>
        <p:txBody>
          <a:bodyPr wrap="square">
            <a:noAutofit/>
          </a:bodyPr>
          <a:lstStyle>
            <a:lvl1pPr marL="0" indent="0">
              <a:buNone/>
              <a:defRPr/>
            </a:lvl1pPr>
          </a:lstStyle>
          <a:p>
            <a:r>
              <a:rPr lang="en-US"/>
              <a:t> </a:t>
            </a:r>
          </a:p>
        </p:txBody>
      </p:sp>
      <p:sp>
        <p:nvSpPr>
          <p:cNvPr id="5" name="Picture Placeholder 21">
            <a:extLst>
              <a:ext uri="{FF2B5EF4-FFF2-40B4-BE49-F238E27FC236}">
                <a16:creationId xmlns:a16="http://schemas.microsoft.com/office/drawing/2014/main" id="{DE3E66F6-0760-4E86-96ED-C0A86048CC6A}"/>
              </a:ext>
            </a:extLst>
          </p:cNvPr>
          <p:cNvSpPr>
            <a:spLocks noGrp="1"/>
          </p:cNvSpPr>
          <p:nvPr>
            <p:ph type="pic" sz="quarter" idx="13" hasCustomPrompt="1"/>
          </p:nvPr>
        </p:nvSpPr>
        <p:spPr>
          <a:xfrm>
            <a:off x="9346942" y="2329040"/>
            <a:ext cx="1376607" cy="2159309"/>
          </a:xfrm>
          <a:custGeom>
            <a:avLst/>
            <a:gdLst>
              <a:gd name="connsiteX0" fmla="*/ 574479 w 1032321"/>
              <a:gd name="connsiteY0" fmla="*/ 0 h 1619482"/>
              <a:gd name="connsiteX1" fmla="*/ 745081 w 1032321"/>
              <a:gd name="connsiteY1" fmla="*/ 19512 h 1619482"/>
              <a:gd name="connsiteX2" fmla="*/ 888411 w 1032321"/>
              <a:gd name="connsiteY2" fmla="*/ 96504 h 1619482"/>
              <a:gd name="connsiteX3" fmla="*/ 994602 w 1032321"/>
              <a:gd name="connsiteY3" fmla="*/ 251544 h 1619482"/>
              <a:gd name="connsiteX4" fmla="*/ 1032321 w 1032321"/>
              <a:gd name="connsiteY4" fmla="*/ 507307 h 1619482"/>
              <a:gd name="connsiteX5" fmla="*/ 1021295 w 1032321"/>
              <a:gd name="connsiteY5" fmla="*/ 667094 h 1619482"/>
              <a:gd name="connsiteX6" fmla="*/ 994602 w 1032321"/>
              <a:gd name="connsiteY6" fmla="*/ 850610 h 1619482"/>
              <a:gd name="connsiteX7" fmla="*/ 952242 w 1032321"/>
              <a:gd name="connsiteY7" fmla="*/ 1019889 h 1619482"/>
              <a:gd name="connsiteX8" fmla="*/ 904659 w 1032321"/>
              <a:gd name="connsiteY8" fmla="*/ 1208679 h 1619482"/>
              <a:gd name="connsiteX9" fmla="*/ 856495 w 1032321"/>
              <a:gd name="connsiteY9" fmla="*/ 1367937 h 1619482"/>
              <a:gd name="connsiteX10" fmla="*/ 824580 w 1032321"/>
              <a:gd name="connsiteY10" fmla="*/ 1430692 h 1619482"/>
              <a:gd name="connsiteX11" fmla="*/ 394011 w 1032321"/>
              <a:gd name="connsiteY11" fmla="*/ 1619482 h 1619482"/>
              <a:gd name="connsiteX12" fmla="*/ 255324 w 1032321"/>
              <a:gd name="connsiteY12" fmla="*/ 1570966 h 1619482"/>
              <a:gd name="connsiteX13" fmla="*/ 127662 w 1032321"/>
              <a:gd name="connsiteY13" fmla="*/ 1430692 h 1619482"/>
              <a:gd name="connsiteX14" fmla="*/ 37138 w 1032321"/>
              <a:gd name="connsiteY14" fmla="*/ 1184421 h 1619482"/>
              <a:gd name="connsiteX15" fmla="*/ 0 w 1032321"/>
              <a:gd name="connsiteY15" fmla="*/ 836372 h 1619482"/>
              <a:gd name="connsiteX16" fmla="*/ 11025 w 1032321"/>
              <a:gd name="connsiteY16" fmla="*/ 667094 h 1619482"/>
              <a:gd name="connsiteX17" fmla="*/ 37138 w 1032321"/>
              <a:gd name="connsiteY17" fmla="*/ 488323 h 1619482"/>
              <a:gd name="connsiteX18" fmla="*/ 95746 w 1032321"/>
              <a:gd name="connsiteY18" fmla="*/ 236779 h 1619482"/>
              <a:gd name="connsiteX19" fmla="*/ 191493 w 1032321"/>
              <a:gd name="connsiteY19" fmla="*/ 91758 h 1619482"/>
              <a:gd name="connsiteX20" fmla="*/ 340625 w 1032321"/>
              <a:gd name="connsiteY20" fmla="*/ 19512 h 1619482"/>
              <a:gd name="connsiteX21" fmla="*/ 574479 w 1032321"/>
              <a:gd name="connsiteY21" fmla="*/ 0 h 161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2321" h="1619482">
                <a:moveTo>
                  <a:pt x="574479" y="0"/>
                </a:moveTo>
                <a:cubicBezTo>
                  <a:pt x="633087" y="0"/>
                  <a:pt x="686473" y="4746"/>
                  <a:pt x="745081" y="19512"/>
                </a:cubicBezTo>
                <a:cubicBezTo>
                  <a:pt x="797887" y="33750"/>
                  <a:pt x="846050" y="58008"/>
                  <a:pt x="888411" y="96504"/>
                </a:cubicBezTo>
                <a:cubicBezTo>
                  <a:pt x="930771" y="135528"/>
                  <a:pt x="968490" y="183517"/>
                  <a:pt x="994602" y="251544"/>
                </a:cubicBezTo>
                <a:cubicBezTo>
                  <a:pt x="1021295" y="314298"/>
                  <a:pt x="1032321" y="401311"/>
                  <a:pt x="1032321" y="507307"/>
                </a:cubicBezTo>
                <a:cubicBezTo>
                  <a:pt x="1032321" y="555823"/>
                  <a:pt x="1026518" y="609086"/>
                  <a:pt x="1021295" y="667094"/>
                </a:cubicBezTo>
                <a:cubicBezTo>
                  <a:pt x="1016073" y="720356"/>
                  <a:pt x="1005628" y="783110"/>
                  <a:pt x="994602" y="850610"/>
                </a:cubicBezTo>
                <a:cubicBezTo>
                  <a:pt x="984157" y="899126"/>
                  <a:pt x="973712" y="952388"/>
                  <a:pt x="952242" y="1019889"/>
                </a:cubicBezTo>
                <a:cubicBezTo>
                  <a:pt x="936574" y="1087389"/>
                  <a:pt x="920326" y="1150671"/>
                  <a:pt x="904659" y="1208679"/>
                </a:cubicBezTo>
                <a:cubicBezTo>
                  <a:pt x="888411" y="1271433"/>
                  <a:pt x="872743" y="1324695"/>
                  <a:pt x="856495" y="1367937"/>
                </a:cubicBezTo>
                <a:cubicBezTo>
                  <a:pt x="840828" y="1406434"/>
                  <a:pt x="829803" y="1430692"/>
                  <a:pt x="824580" y="1430692"/>
                </a:cubicBezTo>
                <a:cubicBezTo>
                  <a:pt x="659780" y="1556728"/>
                  <a:pt x="515870" y="1619482"/>
                  <a:pt x="394011" y="1619482"/>
                </a:cubicBezTo>
                <a:cubicBezTo>
                  <a:pt x="345848" y="1619482"/>
                  <a:pt x="298265" y="1599970"/>
                  <a:pt x="255324" y="1570966"/>
                </a:cubicBezTo>
                <a:cubicBezTo>
                  <a:pt x="207741" y="1541962"/>
                  <a:pt x="164800" y="1493446"/>
                  <a:pt x="127662" y="1430692"/>
                </a:cubicBezTo>
                <a:cubicBezTo>
                  <a:pt x="90524" y="1363191"/>
                  <a:pt x="63831" y="1285671"/>
                  <a:pt x="37138" y="1184421"/>
                </a:cubicBezTo>
                <a:cubicBezTo>
                  <a:pt x="11025" y="1082643"/>
                  <a:pt x="0" y="966627"/>
                  <a:pt x="0" y="836372"/>
                </a:cubicBezTo>
                <a:cubicBezTo>
                  <a:pt x="0" y="783110"/>
                  <a:pt x="5223" y="729848"/>
                  <a:pt x="11025" y="667094"/>
                </a:cubicBezTo>
                <a:cubicBezTo>
                  <a:pt x="21470" y="604339"/>
                  <a:pt x="31915" y="546331"/>
                  <a:pt x="37138" y="488323"/>
                </a:cubicBezTo>
                <a:cubicBezTo>
                  <a:pt x="53386" y="386545"/>
                  <a:pt x="74856" y="304806"/>
                  <a:pt x="95746" y="236779"/>
                </a:cubicBezTo>
                <a:cubicBezTo>
                  <a:pt x="122439" y="174024"/>
                  <a:pt x="149132" y="125508"/>
                  <a:pt x="191493" y="91758"/>
                </a:cubicBezTo>
                <a:cubicBezTo>
                  <a:pt x="228631" y="53262"/>
                  <a:pt x="282017" y="29004"/>
                  <a:pt x="340625" y="19512"/>
                </a:cubicBezTo>
                <a:cubicBezTo>
                  <a:pt x="404456" y="4746"/>
                  <a:pt x="478732" y="0"/>
                  <a:pt x="574479" y="0"/>
                </a:cubicBezTo>
                <a:close/>
              </a:path>
            </a:pathLst>
          </a:custGeom>
          <a:solidFill>
            <a:schemeClr val="accent5"/>
          </a:solid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9443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2BFB32E-0672-4A3F-991A-E99D4EC2F5C0}"/>
              </a:ext>
            </a:extLst>
          </p:cNvPr>
          <p:cNvSpPr/>
          <p:nvPr userDrawn="1"/>
        </p:nvSpPr>
        <p:spPr>
          <a:xfrm>
            <a:off x="-1" y="1095379"/>
            <a:ext cx="9878712" cy="5772151"/>
          </a:xfrm>
          <a:custGeom>
            <a:avLst/>
            <a:gdLst>
              <a:gd name="connsiteX0" fmla="*/ 0 w 7408069"/>
              <a:gd name="connsiteY0" fmla="*/ 0 h 4329113"/>
              <a:gd name="connsiteX1" fmla="*/ 5038919 w 7408069"/>
              <a:gd name="connsiteY1" fmla="*/ 0 h 4329113"/>
              <a:gd name="connsiteX2" fmla="*/ 5038919 w 7408069"/>
              <a:gd name="connsiteY2" fmla="*/ 2677945 h 4329113"/>
              <a:gd name="connsiteX3" fmla="*/ 7408069 w 7408069"/>
              <a:gd name="connsiteY3" fmla="*/ 2677945 h 4329113"/>
              <a:gd name="connsiteX4" fmla="*/ 7408069 w 7408069"/>
              <a:gd name="connsiteY4" fmla="*/ 4329113 h 4329113"/>
              <a:gd name="connsiteX5" fmla="*/ 0 w 7408069"/>
              <a:gd name="connsiteY5" fmla="*/ 4329113 h 43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69" h="4329113">
                <a:moveTo>
                  <a:pt x="0" y="0"/>
                </a:moveTo>
                <a:lnTo>
                  <a:pt x="5038919" y="0"/>
                </a:lnTo>
                <a:cubicBezTo>
                  <a:pt x="5038919" y="892648"/>
                  <a:pt x="5038919" y="1785297"/>
                  <a:pt x="5038919" y="2677945"/>
                </a:cubicBezTo>
                <a:lnTo>
                  <a:pt x="7408069" y="2677945"/>
                </a:lnTo>
                <a:lnTo>
                  <a:pt x="7408069" y="4329113"/>
                </a:lnTo>
                <a:lnTo>
                  <a:pt x="0" y="432911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51"/>
          </a:p>
        </p:txBody>
      </p:sp>
      <p:sp>
        <p:nvSpPr>
          <p:cNvPr id="15" name="Rectangle 14">
            <a:extLst>
              <a:ext uri="{FF2B5EF4-FFF2-40B4-BE49-F238E27FC236}">
                <a16:creationId xmlns:a16="http://schemas.microsoft.com/office/drawing/2014/main" id="{CF92C563-ED97-46A2-B830-B18D61C8C793}"/>
              </a:ext>
            </a:extLst>
          </p:cNvPr>
          <p:cNvSpPr/>
          <p:nvPr userDrawn="1"/>
        </p:nvSpPr>
        <p:spPr>
          <a:xfrm>
            <a:off x="9874861" y="4667340"/>
            <a:ext cx="2318729" cy="220018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pic>
        <p:nvPicPr>
          <p:cNvPr id="16" name="Picture 15">
            <a:extLst>
              <a:ext uri="{FF2B5EF4-FFF2-40B4-BE49-F238E27FC236}">
                <a16:creationId xmlns:a16="http://schemas.microsoft.com/office/drawing/2014/main" id="{D1A904C9-93C8-439E-85F3-FD5119FAF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021" r="16362"/>
          <a:stretch/>
        </p:blipFill>
        <p:spPr>
          <a:xfrm>
            <a:off x="8190927" y="1095373"/>
            <a:ext cx="4002664" cy="2958363"/>
          </a:xfrm>
          <a:prstGeom prst="rect">
            <a:avLst/>
          </a:prstGeom>
        </p:spPr>
      </p:pic>
      <p:sp>
        <p:nvSpPr>
          <p:cNvPr id="17" name="ADP MAS Executive Overview…">
            <a:extLst>
              <a:ext uri="{FF2B5EF4-FFF2-40B4-BE49-F238E27FC236}">
                <a16:creationId xmlns:a16="http://schemas.microsoft.com/office/drawing/2014/main" id="{E0588020-457D-480D-804A-A1838F6E80FE}"/>
              </a:ext>
            </a:extLst>
          </p:cNvPr>
          <p:cNvSpPr txBox="1"/>
          <p:nvPr userDrawn="1"/>
        </p:nvSpPr>
        <p:spPr>
          <a:xfrm>
            <a:off x="512132" y="6559415"/>
            <a:ext cx="243015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sz="800">
                <a:solidFill>
                  <a:schemeClr val="bg1"/>
                </a:solidFill>
                <a:latin typeface="+mn-lt"/>
              </a:rPr>
              <a:t>Copyright © 201</a:t>
            </a:r>
            <a:r>
              <a:rPr lang="en-US" sz="800">
                <a:solidFill>
                  <a:schemeClr val="bg1"/>
                </a:solidFill>
                <a:latin typeface="+mn-lt"/>
              </a:rPr>
              <a:t>9</a:t>
            </a:r>
            <a:r>
              <a:rPr sz="800">
                <a:solidFill>
                  <a:schemeClr val="bg1"/>
                </a:solidFill>
                <a:latin typeface="+mn-lt"/>
              </a:rPr>
              <a:t> ADP, LLC. Proprietary and Confidential.</a:t>
            </a:r>
          </a:p>
        </p:txBody>
      </p:sp>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5121307" cy="2199576"/>
          </a:xfrm>
        </p:spPr>
        <p:txBody>
          <a:bodyPr/>
          <a:lstStyle>
            <a:lvl1pPr>
              <a:lnSpc>
                <a:spcPct val="90000"/>
              </a:lnSpc>
              <a:spcAft>
                <a:spcPts val="6400"/>
              </a:spcAft>
              <a:defRPr sz="6400">
                <a:solidFill>
                  <a:schemeClr val="bg1"/>
                </a:solidFill>
              </a:defRPr>
            </a:lvl1pPr>
            <a:lvl2pPr marL="0" indent="0">
              <a:lnSpc>
                <a:spcPct val="100000"/>
              </a:lnSpc>
              <a:buNone/>
              <a:defRPr sz="3200">
                <a:solidFill>
                  <a:schemeClr val="bg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729938"/>
            <a:ext cx="5121307" cy="328295"/>
          </a:xfrm>
        </p:spPr>
        <p:txBody>
          <a:bodyPr anchor="b"/>
          <a:lstStyle>
            <a:lvl1pPr>
              <a:defRPr sz="2133">
                <a:solidFill>
                  <a:schemeClr val="bg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bg1"/>
                </a:solidFill>
              </a:defRPr>
            </a:lvl1pPr>
          </a:lstStyle>
          <a:p>
            <a:fld id="{0C691DA3-4ABE-49F3-91E6-D9975CC9DD5F}" type="slidenum">
              <a:rPr lang="en-US" smtClean="0"/>
              <a:pPr/>
              <a:t>‹#›</a:t>
            </a:fld>
            <a:endParaRPr lang="en-US"/>
          </a:p>
        </p:txBody>
      </p:sp>
      <p:cxnSp>
        <p:nvCxnSpPr>
          <p:cNvPr id="36" name="Straight Connector 35">
            <a:extLst>
              <a:ext uri="{FF2B5EF4-FFF2-40B4-BE49-F238E27FC236}">
                <a16:creationId xmlns:a16="http://schemas.microsoft.com/office/drawing/2014/main" id="{B690E10D-A3D3-4B6F-B508-A0AF44EF4961}"/>
              </a:ext>
            </a:extLst>
          </p:cNvPr>
          <p:cNvCxnSpPr>
            <a:cxnSpLocks/>
          </p:cNvCxnSpPr>
          <p:nvPr userDrawn="1"/>
        </p:nvCxnSpPr>
        <p:spPr>
          <a:xfrm flipV="1">
            <a:off x="6719435" y="-14510"/>
            <a:ext cx="0" cy="4681852"/>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BBB79B-8184-4170-893C-D13D76677E08}"/>
              </a:ext>
            </a:extLst>
          </p:cNvPr>
          <p:cNvCxnSpPr>
            <a:cxnSpLocks/>
          </p:cNvCxnSpPr>
          <p:nvPr userDrawn="1"/>
        </p:nvCxnSpPr>
        <p:spPr>
          <a:xfrm>
            <a:off x="2" y="1095375"/>
            <a:ext cx="12208106"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EDA9D25-F463-48E3-B373-D08B710BB28E}"/>
              </a:ext>
            </a:extLst>
          </p:cNvPr>
          <p:cNvCxnSpPr>
            <a:cxnSpLocks/>
          </p:cNvCxnSpPr>
          <p:nvPr userDrawn="1"/>
        </p:nvCxnSpPr>
        <p:spPr>
          <a:xfrm>
            <a:off x="6719438" y="4667339"/>
            <a:ext cx="5488671"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CD0FC91-0084-4A35-AF6B-9CFCB2CC9C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6228" y="5766821"/>
            <a:ext cx="1158391" cy="825209"/>
          </a:xfrm>
          <a:prstGeom prst="rect">
            <a:avLst/>
          </a:prstGeom>
        </p:spPr>
      </p:pic>
    </p:spTree>
    <p:extLst>
      <p:ext uri="{BB962C8B-B14F-4D97-AF65-F5344CB8AC3E}">
        <p14:creationId xmlns:p14="http://schemas.microsoft.com/office/powerpoint/2010/main" val="2442651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cover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33C490-91D6-430B-A8BA-1AAE1518B14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35" name="Rectangle 34">
            <a:extLst>
              <a:ext uri="{FF2B5EF4-FFF2-40B4-BE49-F238E27FC236}">
                <a16:creationId xmlns:a16="http://schemas.microsoft.com/office/drawing/2014/main" id="{3B124652-AF79-4F01-8912-AA21FE289079}"/>
              </a:ext>
            </a:extLst>
          </p:cNvPr>
          <p:cNvSpPr/>
          <p:nvPr userDrawn="1"/>
        </p:nvSpPr>
        <p:spPr>
          <a:xfrm>
            <a:off x="2" y="6343861"/>
            <a:ext cx="3248022" cy="514139"/>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7" name="Rectangle 36">
            <a:extLst>
              <a:ext uri="{FF2B5EF4-FFF2-40B4-BE49-F238E27FC236}">
                <a16:creationId xmlns:a16="http://schemas.microsoft.com/office/drawing/2014/main" id="{43E3EF7F-F48F-4BB9-B9F9-94617DE72B71}"/>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6" name="Line">
            <a:extLst>
              <a:ext uri="{FF2B5EF4-FFF2-40B4-BE49-F238E27FC236}">
                <a16:creationId xmlns:a16="http://schemas.microsoft.com/office/drawing/2014/main" id="{6AD571E7-C132-4C78-8BEC-CCBB64706D52}"/>
              </a:ext>
            </a:extLst>
          </p:cNvPr>
          <p:cNvSpPr/>
          <p:nvPr userDrawn="1"/>
        </p:nvSpPr>
        <p:spPr>
          <a:xfrm>
            <a:off x="4" y="4960917"/>
            <a:ext cx="12193589" cy="0"/>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1"/>
            <a:ext cx="0" cy="6847609"/>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pic>
        <p:nvPicPr>
          <p:cNvPr id="32" name="Picture 31">
            <a:extLst>
              <a:ext uri="{FF2B5EF4-FFF2-40B4-BE49-F238E27FC236}">
                <a16:creationId xmlns:a16="http://schemas.microsoft.com/office/drawing/2014/main" id="{F98AC6D1-6ABB-40AC-88F9-0AB88141E6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569" t="6145" r="5001"/>
          <a:stretch/>
        </p:blipFill>
        <p:spPr>
          <a:xfrm>
            <a:off x="9916324" y="5"/>
            <a:ext cx="2277266" cy="3817015"/>
          </a:xfrm>
          <a:prstGeom prst="rect">
            <a:avLst/>
          </a:prstGeom>
        </p:spPr>
      </p:pic>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43015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sz="800">
                <a:solidFill>
                  <a:schemeClr val="bg1"/>
                </a:solidFill>
                <a:latin typeface="+mn-lt"/>
              </a:rPr>
              <a:t>Copyright © 201</a:t>
            </a:r>
            <a:r>
              <a:rPr lang="en-US" sz="800">
                <a:solidFill>
                  <a:schemeClr val="bg1"/>
                </a:solidFill>
                <a:latin typeface="+mn-lt"/>
              </a:rPr>
              <a:t>9</a:t>
            </a:r>
            <a:r>
              <a:rPr sz="800">
                <a:solidFill>
                  <a:schemeClr val="bg1"/>
                </a:solidFill>
                <a:latin typeface="+mn-lt"/>
              </a:rPr>
              <a:t> ADP, LLC.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2111123"/>
            <a:ext cx="8535512" cy="738664"/>
          </a:xfrm>
        </p:spPr>
        <p:txBody>
          <a:bodyPr anchor="ctr">
            <a:spAutoFit/>
          </a:bodyPr>
          <a:lstStyle>
            <a:lvl1pPr>
              <a:lnSpc>
                <a:spcPct val="100000"/>
              </a:lnSpc>
              <a:spcAft>
                <a:spcPts val="4800"/>
              </a:spcAft>
              <a:defRPr sz="4800">
                <a:solidFill>
                  <a:schemeClr val="accent5"/>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6" name="Footer Placeholder 5">
            <a:extLst>
              <a:ext uri="{FF2B5EF4-FFF2-40B4-BE49-F238E27FC236}">
                <a16:creationId xmlns:a16="http://schemas.microsoft.com/office/drawing/2014/main" id="{077443AF-8E7F-41D8-909C-458D3A7F86BC}"/>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73D4D293-8D99-4116-A088-D7C8CF4F4038}"/>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18153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5A6BCB-A422-4507-AB9A-2B63293BCBE4}"/>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8FC76F6F-980C-4175-84DC-A535E711E0E5}"/>
              </a:ext>
            </a:extLst>
          </p:cNvPr>
          <p:cNvSpPr/>
          <p:nvPr userDrawn="1"/>
        </p:nvSpPr>
        <p:spPr>
          <a:xfrm>
            <a:off x="2" y="6343861"/>
            <a:ext cx="3248022" cy="514139"/>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0" name="Rectangle 19">
            <a:extLst>
              <a:ext uri="{FF2B5EF4-FFF2-40B4-BE49-F238E27FC236}">
                <a16:creationId xmlns:a16="http://schemas.microsoft.com/office/drawing/2014/main" id="{8DFE211F-6C54-4D68-AA75-09D0E2D830C0}"/>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5" name="Picture Placeholder 4">
            <a:extLst>
              <a:ext uri="{FF2B5EF4-FFF2-40B4-BE49-F238E27FC236}">
                <a16:creationId xmlns:a16="http://schemas.microsoft.com/office/drawing/2014/main" id="{5643B87E-BB4D-4AB6-8508-39BAF6FF3A5F}"/>
              </a:ext>
            </a:extLst>
          </p:cNvPr>
          <p:cNvSpPr>
            <a:spLocks noGrp="1"/>
          </p:cNvSpPr>
          <p:nvPr>
            <p:ph type="pic" sz="quarter" idx="13"/>
          </p:nvPr>
        </p:nvSpPr>
        <p:spPr>
          <a:xfrm>
            <a:off x="2" y="-1"/>
            <a:ext cx="12187234" cy="3429001"/>
          </a:xfrm>
        </p:spPr>
        <p:txBody>
          <a:bodyPr anchor="ctr">
            <a:noAutofit/>
          </a:bodyPr>
          <a:lstStyle>
            <a:lvl1pPr algn="ctr">
              <a:defRPr/>
            </a:lvl1pPr>
          </a:lstStyle>
          <a:p>
            <a:endParaRPr lang="en-US"/>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3429005"/>
            <a:ext cx="0" cy="3418607"/>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43015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sz="800">
                <a:solidFill>
                  <a:schemeClr val="bg1"/>
                </a:solidFill>
                <a:latin typeface="+mn-lt"/>
              </a:rPr>
              <a:t>Copyright © 201</a:t>
            </a:r>
            <a:r>
              <a:rPr lang="en-US" sz="800">
                <a:solidFill>
                  <a:schemeClr val="bg1"/>
                </a:solidFill>
                <a:latin typeface="+mn-lt"/>
              </a:rPr>
              <a:t>9</a:t>
            </a:r>
            <a:r>
              <a:rPr sz="800">
                <a:solidFill>
                  <a:schemeClr val="bg1"/>
                </a:solidFill>
                <a:latin typeface="+mn-lt"/>
              </a:rPr>
              <a:t> ADP, LLC.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3802308"/>
            <a:ext cx="8535512" cy="738664"/>
          </a:xfrm>
        </p:spPr>
        <p:txBody>
          <a:bodyPr anchor="t">
            <a:spAutoFit/>
          </a:bodyPr>
          <a:lstStyle>
            <a:lvl1pPr>
              <a:lnSpc>
                <a:spcPct val="100000"/>
              </a:lnSpc>
              <a:spcAft>
                <a:spcPts val="4800"/>
              </a:spcAft>
              <a:defRPr sz="4800">
                <a:solidFill>
                  <a:schemeClr val="accent5"/>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13" name="Line">
            <a:extLst>
              <a:ext uri="{FF2B5EF4-FFF2-40B4-BE49-F238E27FC236}">
                <a16:creationId xmlns:a16="http://schemas.microsoft.com/office/drawing/2014/main" id="{A900D89B-DEC4-45ED-8F65-47C9835B3647}"/>
              </a:ext>
            </a:extLst>
          </p:cNvPr>
          <p:cNvSpPr/>
          <p:nvPr userDrawn="1"/>
        </p:nvSpPr>
        <p:spPr>
          <a:xfrm>
            <a:off x="-6348" y="3429000"/>
            <a:ext cx="12193589" cy="0"/>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6" name="Footer Placeholder 5">
            <a:extLst>
              <a:ext uri="{FF2B5EF4-FFF2-40B4-BE49-F238E27FC236}">
                <a16:creationId xmlns:a16="http://schemas.microsoft.com/office/drawing/2014/main" id="{833051AE-C571-4BC0-A87A-F8A8B0ED093B}"/>
              </a:ext>
            </a:extLst>
          </p:cNvPr>
          <p:cNvSpPr>
            <a:spLocks noGrp="1"/>
          </p:cNvSpPr>
          <p:nvPr>
            <p:ph type="ftr" sz="quarter" idx="14"/>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F80646B5-41E5-488B-B6E8-453CDC67A446}"/>
              </a:ext>
            </a:extLst>
          </p:cNvPr>
          <p:cNvSpPr>
            <a:spLocks noGrp="1"/>
          </p:cNvSpPr>
          <p:nvPr>
            <p:ph type="sldNum" sz="quarter" idx="15"/>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914932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cover C">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10452A-ABD4-49A7-92DF-9FF1F0B85F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187" t="-176" r="322"/>
          <a:stretch/>
        </p:blipFill>
        <p:spPr>
          <a:xfrm>
            <a:off x="7969044" y="3825124"/>
            <a:ext cx="1939609" cy="2592173"/>
          </a:xfrm>
          <a:prstGeom prst="rect">
            <a:avLst/>
          </a:prstGeom>
        </p:spPr>
      </p:pic>
      <p:cxnSp>
        <p:nvCxnSpPr>
          <p:cNvPr id="18" name="Straight Connector 17">
            <a:extLst>
              <a:ext uri="{FF2B5EF4-FFF2-40B4-BE49-F238E27FC236}">
                <a16:creationId xmlns:a16="http://schemas.microsoft.com/office/drawing/2014/main" id="{FA6EBFF5-352E-4C6E-BC5F-C3EE9E927588}"/>
              </a:ext>
            </a:extLst>
          </p:cNvPr>
          <p:cNvCxnSpPr>
            <a:cxnSpLocks/>
          </p:cNvCxnSpPr>
          <p:nvPr userDrawn="1"/>
        </p:nvCxnSpPr>
        <p:spPr>
          <a:xfrm flipV="1">
            <a:off x="7969042" y="5"/>
            <a:ext cx="0" cy="6858001"/>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142C0E5-C013-4797-8D04-A08441270FC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6" name="Rectangle 15">
            <a:extLst>
              <a:ext uri="{FF2B5EF4-FFF2-40B4-BE49-F238E27FC236}">
                <a16:creationId xmlns:a16="http://schemas.microsoft.com/office/drawing/2014/main" id="{0E751EC3-E3E0-487F-832F-3B0DA0DB976E}"/>
              </a:ext>
            </a:extLst>
          </p:cNvPr>
          <p:cNvSpPr/>
          <p:nvPr userDrawn="1"/>
        </p:nvSpPr>
        <p:spPr>
          <a:xfrm>
            <a:off x="2" y="6343861"/>
            <a:ext cx="3248022" cy="514139"/>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5FD10E51-5BC6-483C-94BB-A6FBF1FDD52B}"/>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6350">
            <a:solidFill>
              <a:srgbClr val="D0271D">
                <a:alpha val="49804"/>
              </a:srgbClr>
            </a:solidFill>
          </a:ln>
        </p:spPr>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43015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sz="800">
                <a:solidFill>
                  <a:schemeClr val="bg1"/>
                </a:solidFill>
                <a:latin typeface="+mn-lt"/>
              </a:rPr>
              <a:t>Copyright © 201</a:t>
            </a:r>
            <a:r>
              <a:rPr lang="en-US" sz="800">
                <a:solidFill>
                  <a:schemeClr val="bg1"/>
                </a:solidFill>
                <a:latin typeface="+mn-lt"/>
              </a:rPr>
              <a:t>9</a:t>
            </a:r>
            <a:r>
              <a:rPr sz="800">
                <a:solidFill>
                  <a:schemeClr val="bg1"/>
                </a:solidFill>
                <a:latin typeface="+mn-lt"/>
              </a:rPr>
              <a:t> ADP, LLC.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30" y="2111123"/>
            <a:ext cx="6706473" cy="738664"/>
          </a:xfrm>
        </p:spPr>
        <p:txBody>
          <a:bodyPr anchor="ctr">
            <a:spAutoFit/>
          </a:bodyPr>
          <a:lstStyle>
            <a:lvl1pPr>
              <a:lnSpc>
                <a:spcPct val="100000"/>
              </a:lnSpc>
              <a:spcAft>
                <a:spcPts val="4800"/>
              </a:spcAft>
              <a:defRPr sz="4800">
                <a:solidFill>
                  <a:schemeClr val="accent5"/>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cxnSp>
        <p:nvCxnSpPr>
          <p:cNvPr id="15" name="Straight Connector 14">
            <a:extLst>
              <a:ext uri="{FF2B5EF4-FFF2-40B4-BE49-F238E27FC236}">
                <a16:creationId xmlns:a16="http://schemas.microsoft.com/office/drawing/2014/main" id="{AEB2FD5B-1BE7-4335-8286-FC2F5A1E31FD}"/>
              </a:ext>
            </a:extLst>
          </p:cNvPr>
          <p:cNvCxnSpPr/>
          <p:nvPr userDrawn="1"/>
        </p:nvCxnSpPr>
        <p:spPr>
          <a:xfrm flipV="1">
            <a:off x="9908650" y="-16322"/>
            <a:ext cx="0" cy="6883849"/>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B8DD73D-4367-4428-B9B1-88CE4C0C334B}"/>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79737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bar: Head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0064F7-AF22-40BE-9CA3-E37719D48212}"/>
              </a:ext>
            </a:extLst>
          </p:cNvPr>
          <p:cNvGraphicFramePr>
            <a:graphicFrameLocks noChangeAspect="1"/>
          </p:cNvGraphicFramePr>
          <p:nvPr userDrawn="1">
            <p:custDataLst>
              <p:tags r:id="rId1"/>
            </p:custDataLst>
            <p:extLst>
              <p:ext uri="{D42A27DB-BD31-4B8C-83A1-F6EECF244321}">
                <p14:modId xmlns:p14="http://schemas.microsoft.com/office/powerpoint/2010/main" val="31896160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A00064F7-AF22-40BE-9CA3-E37719D48212}"/>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219B743-0187-4CB4-958A-0455FB6CF992}"/>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5" name="Rectangle 4">
            <a:extLst>
              <a:ext uri="{FF2B5EF4-FFF2-40B4-BE49-F238E27FC236}">
                <a16:creationId xmlns:a16="http://schemas.microsoft.com/office/drawing/2014/main" id="{C3309074-2222-4B4E-AA54-75A86715BF4B}"/>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6" name="Line">
            <a:extLst>
              <a:ext uri="{FF2B5EF4-FFF2-40B4-BE49-F238E27FC236}">
                <a16:creationId xmlns:a16="http://schemas.microsoft.com/office/drawing/2014/main" id="{EE6910C5-D2A3-4AEC-A3F5-C79B236A10F5}"/>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8" name="Freeform 5">
            <a:extLst>
              <a:ext uri="{FF2B5EF4-FFF2-40B4-BE49-F238E27FC236}">
                <a16:creationId xmlns:a16="http://schemas.microsoft.com/office/drawing/2014/main" id="{8C6E3899-D868-4259-9BD0-08933998F51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pic>
        <p:nvPicPr>
          <p:cNvPr id="11" name="Picture 10">
            <a:extLst>
              <a:ext uri="{FF2B5EF4-FFF2-40B4-BE49-F238E27FC236}">
                <a16:creationId xmlns:a16="http://schemas.microsoft.com/office/drawing/2014/main" id="{7CC43802-EA1D-4F03-AF42-2091D5FAF9E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12" name="Straight Connector 11">
            <a:extLst>
              <a:ext uri="{FF2B5EF4-FFF2-40B4-BE49-F238E27FC236}">
                <a16:creationId xmlns:a16="http://schemas.microsoft.com/office/drawing/2014/main" id="{1CCAC2F7-2AE2-47EA-A4F9-69B87B0A282C}"/>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CA79A96-A46A-4043-8DE4-59AEF3E0EA61}"/>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1885759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bar: Headline + Subhea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56C5456-0711-428B-A2B5-959F7BDAAFF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8BB3DF27-36C2-4D9B-84F8-C86689A14682}"/>
              </a:ext>
            </a:extLst>
          </p:cNvPr>
          <p:cNvGraphicFramePr>
            <a:graphicFrameLocks noChangeAspect="1"/>
          </p:cNvGraphicFramePr>
          <p:nvPr userDrawn="1">
            <p:custDataLst>
              <p:tags r:id="rId1"/>
            </p:custDataLst>
            <p:extLst>
              <p:ext uri="{D42A27DB-BD31-4B8C-83A1-F6EECF244321}">
                <p14:modId xmlns:p14="http://schemas.microsoft.com/office/powerpoint/2010/main" val="19428278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8BB3DF27-36C2-4D9B-84F8-C86689A14682}"/>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F660E-9AFA-44CE-B2CE-37E304AD5A3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Rectangle 11">
            <a:extLst>
              <a:ext uri="{FF2B5EF4-FFF2-40B4-BE49-F238E27FC236}">
                <a16:creationId xmlns:a16="http://schemas.microsoft.com/office/drawing/2014/main" id="{9FC86183-5085-425A-911E-943AA6FE549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6" name="Freeform 5">
            <a:extLst>
              <a:ext uri="{FF2B5EF4-FFF2-40B4-BE49-F238E27FC236}">
                <a16:creationId xmlns:a16="http://schemas.microsoft.com/office/drawing/2014/main" id="{FC2D397B-AD55-45D0-8481-A6C52AA7572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8" name="Straight Connector 17">
            <a:extLst>
              <a:ext uri="{FF2B5EF4-FFF2-40B4-BE49-F238E27FC236}">
                <a16:creationId xmlns:a16="http://schemas.microsoft.com/office/drawing/2014/main" id="{0EBA7BD3-A59B-4F4A-97CB-A8F367B6BA77}"/>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1AE87AF3-535B-43F7-B50A-CD4F5F51488E}"/>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1756EB08-52B8-4103-B43A-CFCF3125AA5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403104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bar: Headline + Subhea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B3DF27-36C2-4D9B-84F8-C86689A14682}"/>
              </a:ext>
            </a:extLst>
          </p:cNvPr>
          <p:cNvGraphicFramePr>
            <a:graphicFrameLocks noChangeAspect="1"/>
          </p:cNvGraphicFramePr>
          <p:nvPr userDrawn="1">
            <p:custDataLst>
              <p:tags r:id="rId1"/>
            </p:custDataLst>
            <p:extLst>
              <p:ext uri="{D42A27DB-BD31-4B8C-83A1-F6EECF244321}">
                <p14:modId xmlns:p14="http://schemas.microsoft.com/office/powerpoint/2010/main" val="19428278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8BB3DF27-36C2-4D9B-84F8-C86689A14682}"/>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F660E-9AFA-44CE-B2CE-37E304AD5A3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Rectangle 11">
            <a:extLst>
              <a:ext uri="{FF2B5EF4-FFF2-40B4-BE49-F238E27FC236}">
                <a16:creationId xmlns:a16="http://schemas.microsoft.com/office/drawing/2014/main" id="{9FC86183-5085-425A-911E-943AA6FE5499}"/>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5" name="Line">
            <a:extLst>
              <a:ext uri="{FF2B5EF4-FFF2-40B4-BE49-F238E27FC236}">
                <a16:creationId xmlns:a16="http://schemas.microsoft.com/office/drawing/2014/main" id="{1D1663C5-C1D6-472D-8743-8D6DBA39342A}"/>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16" name="Freeform 5">
            <a:extLst>
              <a:ext uri="{FF2B5EF4-FFF2-40B4-BE49-F238E27FC236}">
                <a16:creationId xmlns:a16="http://schemas.microsoft.com/office/drawing/2014/main" id="{FC2D397B-AD55-45D0-8481-A6C52AA7572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7" name="Picture 16">
            <a:extLst>
              <a:ext uri="{FF2B5EF4-FFF2-40B4-BE49-F238E27FC236}">
                <a16:creationId xmlns:a16="http://schemas.microsoft.com/office/drawing/2014/main" id="{974AA219-9D2B-4980-9685-44F3C733EAC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18" name="Straight Connector 17">
            <a:extLst>
              <a:ext uri="{FF2B5EF4-FFF2-40B4-BE49-F238E27FC236}">
                <a16:creationId xmlns:a16="http://schemas.microsoft.com/office/drawing/2014/main" id="{0EBA7BD3-A59B-4F4A-97CB-A8F367B6BA77}"/>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1AE87AF3-535B-43F7-B50A-CD4F5F51488E}"/>
              </a:ext>
            </a:extLst>
          </p:cNvPr>
          <p:cNvSpPr>
            <a:spLocks noGrp="1"/>
          </p:cNvSpPr>
          <p:nvPr>
            <p:ph type="body" sz="quarter" idx="12" hasCustomPrompt="1"/>
          </p:nvPr>
        </p:nvSpPr>
        <p:spPr>
          <a:xfrm>
            <a:off x="512131" y="105009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3643918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bar: Headline +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93B3082-63B6-49AC-A4DA-3B92C37C4D96}"/>
              </a:ext>
            </a:extLst>
          </p:cNvPr>
          <p:cNvGraphicFramePr>
            <a:graphicFrameLocks noChangeAspect="1"/>
          </p:cNvGraphicFramePr>
          <p:nvPr userDrawn="1">
            <p:custDataLst>
              <p:tags r:id="rId1"/>
            </p:custDataLst>
            <p:extLst>
              <p:ext uri="{D42A27DB-BD31-4B8C-83A1-F6EECF244321}">
                <p14:modId xmlns:p14="http://schemas.microsoft.com/office/powerpoint/2010/main" val="264518717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193B3082-63B6-49AC-A4DA-3B92C37C4D96}"/>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F2A08-3AC8-4E48-9E02-37D2C2F57FC3}"/>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9998743"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1" name="Rectangle 10">
            <a:extLst>
              <a:ext uri="{FF2B5EF4-FFF2-40B4-BE49-F238E27FC236}">
                <a16:creationId xmlns:a16="http://schemas.microsoft.com/office/drawing/2014/main" id="{E8E11EDC-58E1-4672-A08E-831910BE33BB}"/>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3" name="Line">
            <a:extLst>
              <a:ext uri="{FF2B5EF4-FFF2-40B4-BE49-F238E27FC236}">
                <a16:creationId xmlns:a16="http://schemas.microsoft.com/office/drawing/2014/main" id="{574963F6-CA33-4700-B662-499262FF1162}"/>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15" name="Freeform 5">
            <a:extLst>
              <a:ext uri="{FF2B5EF4-FFF2-40B4-BE49-F238E27FC236}">
                <a16:creationId xmlns:a16="http://schemas.microsoft.com/office/drawing/2014/main" id="{D8E74303-01FC-4276-8B48-C26DAC85763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6" name="Picture 15">
            <a:extLst>
              <a:ext uri="{FF2B5EF4-FFF2-40B4-BE49-F238E27FC236}">
                <a16:creationId xmlns:a16="http://schemas.microsoft.com/office/drawing/2014/main" id="{4549A7DB-8DD0-491E-8951-3E64FB0BD13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18" name="Straight Connector 17">
            <a:extLst>
              <a:ext uri="{FF2B5EF4-FFF2-40B4-BE49-F238E27FC236}">
                <a16:creationId xmlns:a16="http://schemas.microsoft.com/office/drawing/2014/main" id="{9F388B5E-DEE9-4350-A0E9-125507DBB086}"/>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618EEDD0-F86C-4DFD-B097-37AFB119D589}"/>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1422913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debar: Headline + +Subhead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BF1FB9A-7E9E-4B8E-AD61-D4C33D07B8E7}"/>
              </a:ext>
            </a:extLst>
          </p:cNvPr>
          <p:cNvGraphicFramePr>
            <a:graphicFrameLocks noChangeAspect="1"/>
          </p:cNvGraphicFramePr>
          <p:nvPr userDrawn="1">
            <p:custDataLst>
              <p:tags r:id="rId1"/>
            </p:custDataLst>
            <p:extLst>
              <p:ext uri="{D42A27DB-BD31-4B8C-83A1-F6EECF244321}">
                <p14:modId xmlns:p14="http://schemas.microsoft.com/office/powerpoint/2010/main" val="341830120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4BF1FB9A-7E9E-4B8E-AD61-D4C33D07B8E7}"/>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20E0FE5-0617-4F10-89A2-024332642BD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9958641"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3" name="Rectangle 12">
            <a:extLst>
              <a:ext uri="{FF2B5EF4-FFF2-40B4-BE49-F238E27FC236}">
                <a16:creationId xmlns:a16="http://schemas.microsoft.com/office/drawing/2014/main" id="{6433E115-558B-4376-92F0-9EDAF1E8354D}"/>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5" name="Line">
            <a:extLst>
              <a:ext uri="{FF2B5EF4-FFF2-40B4-BE49-F238E27FC236}">
                <a16:creationId xmlns:a16="http://schemas.microsoft.com/office/drawing/2014/main" id="{FB3FE334-5074-47F9-B243-67045BF74272}"/>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16" name="Freeform 5">
            <a:extLst>
              <a:ext uri="{FF2B5EF4-FFF2-40B4-BE49-F238E27FC236}">
                <a16:creationId xmlns:a16="http://schemas.microsoft.com/office/drawing/2014/main" id="{C6D6A0DC-28FF-47AF-A39A-423A1ABE2974}"/>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8" name="Picture 17">
            <a:extLst>
              <a:ext uri="{FF2B5EF4-FFF2-40B4-BE49-F238E27FC236}">
                <a16:creationId xmlns:a16="http://schemas.microsoft.com/office/drawing/2014/main" id="{C397DF90-7917-4C1C-8D0A-4C82FFADD6F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19" name="Straight Connector 18">
            <a:extLst>
              <a:ext uri="{FF2B5EF4-FFF2-40B4-BE49-F238E27FC236}">
                <a16:creationId xmlns:a16="http://schemas.microsoft.com/office/drawing/2014/main" id="{796D56C9-E95D-4B24-8602-BC23EC6DAF45}"/>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F26186F-7395-49A9-9A17-6E276310FAE5}"/>
              </a:ext>
            </a:extLst>
          </p:cNvPr>
          <p:cNvSpPr>
            <a:spLocks noGrp="1"/>
          </p:cNvSpPr>
          <p:nvPr>
            <p:ph type="body" sz="quarter" idx="12" hasCustomPrompt="1"/>
          </p:nvPr>
        </p:nvSpPr>
        <p:spPr>
          <a:xfrm>
            <a:off x="512131" y="105009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1012905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debar: Headline + 2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4549199-4725-4C68-A6B9-802220D70100}"/>
              </a:ext>
            </a:extLst>
          </p:cNvPr>
          <p:cNvGraphicFramePr>
            <a:graphicFrameLocks noChangeAspect="1"/>
          </p:cNvGraphicFramePr>
          <p:nvPr userDrawn="1">
            <p:custDataLst>
              <p:tags r:id="rId1"/>
            </p:custDataLst>
            <p:extLst>
              <p:ext uri="{D42A27DB-BD31-4B8C-83A1-F6EECF244321}">
                <p14:modId xmlns:p14="http://schemas.microsoft.com/office/powerpoint/2010/main" val="3841477963"/>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44549199-4725-4C68-A6B9-802220D70100}"/>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4E64FF-B638-4E85-B1B4-9B1855945CE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635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B3DF8C12-C3CF-4EF2-98A2-57A2A5AF581C}"/>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7" name="Line">
            <a:extLst>
              <a:ext uri="{FF2B5EF4-FFF2-40B4-BE49-F238E27FC236}">
                <a16:creationId xmlns:a16="http://schemas.microsoft.com/office/drawing/2014/main" id="{87A2E62B-27CE-4C72-97CC-B51354D9F291}"/>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18" name="Freeform 5">
            <a:extLst>
              <a:ext uri="{FF2B5EF4-FFF2-40B4-BE49-F238E27FC236}">
                <a16:creationId xmlns:a16="http://schemas.microsoft.com/office/drawing/2014/main" id="{19E00001-6DC8-4976-8B1E-C2B0E39E0DC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9" name="Picture 18">
            <a:extLst>
              <a:ext uri="{FF2B5EF4-FFF2-40B4-BE49-F238E27FC236}">
                <a16:creationId xmlns:a16="http://schemas.microsoft.com/office/drawing/2014/main" id="{0E6806E0-E65E-49C8-9C39-A08C1593F3B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20" name="Straight Connector 19">
            <a:extLst>
              <a:ext uri="{FF2B5EF4-FFF2-40B4-BE49-F238E27FC236}">
                <a16:creationId xmlns:a16="http://schemas.microsoft.com/office/drawing/2014/main" id="{F5846481-DDF2-4FEE-B6E8-839315B8C7D5}"/>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D3716BA-02BF-4706-BFF5-D3CFCAD74D6C}"/>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3272081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bar: Headline + Subhead + 2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1B32FE-A062-4EED-A7B4-54E9B91A8288}"/>
              </a:ext>
            </a:extLst>
          </p:cNvPr>
          <p:cNvGraphicFramePr>
            <a:graphicFrameLocks noChangeAspect="1"/>
          </p:cNvGraphicFramePr>
          <p:nvPr userDrawn="1">
            <p:custDataLst>
              <p:tags r:id="rId1"/>
            </p:custDataLst>
            <p:extLst>
              <p:ext uri="{D42A27DB-BD31-4B8C-83A1-F6EECF244321}">
                <p14:modId xmlns:p14="http://schemas.microsoft.com/office/powerpoint/2010/main" val="192602817"/>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31B32FE-A062-4EED-A7B4-54E9B91A8288}"/>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1BB9AD4-8630-4E1B-B9BC-60E83DCF7C1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635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D9241C2E-B1EE-4F0C-B39F-ADC3C97F68F4}"/>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7" name="Line">
            <a:extLst>
              <a:ext uri="{FF2B5EF4-FFF2-40B4-BE49-F238E27FC236}">
                <a16:creationId xmlns:a16="http://schemas.microsoft.com/office/drawing/2014/main" id="{CA52B080-5B03-4710-B41C-CDFA01A40668}"/>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18" name="Freeform 5">
            <a:extLst>
              <a:ext uri="{FF2B5EF4-FFF2-40B4-BE49-F238E27FC236}">
                <a16:creationId xmlns:a16="http://schemas.microsoft.com/office/drawing/2014/main" id="{881ADF28-5734-4233-B87C-C89A72029F5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19" name="Picture 18">
            <a:extLst>
              <a:ext uri="{FF2B5EF4-FFF2-40B4-BE49-F238E27FC236}">
                <a16:creationId xmlns:a16="http://schemas.microsoft.com/office/drawing/2014/main" id="{03D8951D-5638-4C5D-9529-01124EB764E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20" name="Straight Connector 19">
            <a:extLst>
              <a:ext uri="{FF2B5EF4-FFF2-40B4-BE49-F238E27FC236}">
                <a16:creationId xmlns:a16="http://schemas.microsoft.com/office/drawing/2014/main" id="{84B85F7F-4B79-4A5D-A3E9-7A3040E76A36}"/>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17E799CE-5C03-45ED-B7F1-FCA7822DB0E4}"/>
              </a:ext>
            </a:extLst>
          </p:cNvPr>
          <p:cNvSpPr>
            <a:spLocks noGrp="1"/>
          </p:cNvSpPr>
          <p:nvPr>
            <p:ph type="body" sz="quarter" idx="12" hasCustomPrompt="1"/>
          </p:nvPr>
        </p:nvSpPr>
        <p:spPr>
          <a:xfrm>
            <a:off x="512131" y="105009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12177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debar: Headline + 3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1BB1598-F334-40FE-96D9-B67E510C4A5F}"/>
              </a:ext>
            </a:extLst>
          </p:cNvPr>
          <p:cNvGraphicFramePr>
            <a:graphicFrameLocks noChangeAspect="1"/>
          </p:cNvGraphicFramePr>
          <p:nvPr userDrawn="1">
            <p:custDataLst>
              <p:tags r:id="rId1"/>
            </p:custDataLst>
            <p:extLst>
              <p:ext uri="{D42A27DB-BD31-4B8C-83A1-F6EECF244321}">
                <p14:modId xmlns:p14="http://schemas.microsoft.com/office/powerpoint/2010/main" val="2501047031"/>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61BB1598-F334-40FE-96D9-B67E510C4A5F}"/>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03574E-7474-4B2F-BA46-9F8A7FEC8CFB}"/>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7098D04-7ACF-482F-ACF9-69398D9C08E3}"/>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9" name="Line">
            <a:extLst>
              <a:ext uri="{FF2B5EF4-FFF2-40B4-BE49-F238E27FC236}">
                <a16:creationId xmlns:a16="http://schemas.microsoft.com/office/drawing/2014/main" id="{7A1300FD-ED04-4341-AB6A-5E55718E4C5E}"/>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20" name="Freeform 5">
            <a:extLst>
              <a:ext uri="{FF2B5EF4-FFF2-40B4-BE49-F238E27FC236}">
                <a16:creationId xmlns:a16="http://schemas.microsoft.com/office/drawing/2014/main" id="{503A8512-B8CB-4D99-855F-F447A5435AE9}"/>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21" name="Picture 20">
            <a:extLst>
              <a:ext uri="{FF2B5EF4-FFF2-40B4-BE49-F238E27FC236}">
                <a16:creationId xmlns:a16="http://schemas.microsoft.com/office/drawing/2014/main" id="{870607B4-7327-4C6F-8E45-0DE8B9FB72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22" name="Straight Connector 21">
            <a:extLst>
              <a:ext uri="{FF2B5EF4-FFF2-40B4-BE49-F238E27FC236}">
                <a16:creationId xmlns:a16="http://schemas.microsoft.com/office/drawing/2014/main" id="{207F3CAF-1E78-4875-A454-3F8B318382BB}"/>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6C949D5-F1B9-4E6D-9F63-7C9349E465C6}"/>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grpSp>
        <p:nvGrpSpPr>
          <p:cNvPr id="24" name="Group 23">
            <a:extLst>
              <a:ext uri="{FF2B5EF4-FFF2-40B4-BE49-F238E27FC236}">
                <a16:creationId xmlns:a16="http://schemas.microsoft.com/office/drawing/2014/main" id="{83100221-BEBD-4112-8642-0874305F47CF}"/>
              </a:ext>
            </a:extLst>
          </p:cNvPr>
          <p:cNvGrpSpPr/>
          <p:nvPr userDrawn="1"/>
        </p:nvGrpSpPr>
        <p:grpSpPr>
          <a:xfrm>
            <a:off x="3712946" y="1538845"/>
            <a:ext cx="3597108" cy="5319161"/>
            <a:chOff x="2784347" y="1227222"/>
            <a:chExt cx="2697480" cy="3916279"/>
          </a:xfrm>
        </p:grpSpPr>
        <p:cxnSp>
          <p:nvCxnSpPr>
            <p:cNvPr id="25" name="Straight Connector 24">
              <a:extLst>
                <a:ext uri="{FF2B5EF4-FFF2-40B4-BE49-F238E27FC236}">
                  <a16:creationId xmlns:a16="http://schemas.microsoft.com/office/drawing/2014/main" id="{F74215BB-0E5E-47CA-B2DF-CB507E3918EE}"/>
                </a:ext>
              </a:extLst>
            </p:cNvPr>
            <p:cNvCxnSpPr>
              <a:cxnSpLocks/>
            </p:cNvCxnSpPr>
            <p:nvPr userDrawn="1"/>
          </p:nvCxnSpPr>
          <p:spPr>
            <a:xfrm>
              <a:off x="2784347" y="1227222"/>
              <a:ext cx="0" cy="3916279"/>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E5B37A-AA00-4571-A3E7-E7AE04637153}"/>
                </a:ext>
              </a:extLst>
            </p:cNvPr>
            <p:cNvCxnSpPr>
              <a:cxnSpLocks/>
            </p:cNvCxnSpPr>
            <p:nvPr userDrawn="1"/>
          </p:nvCxnSpPr>
          <p:spPr>
            <a:xfrm>
              <a:off x="5481827" y="1227222"/>
              <a:ext cx="0" cy="3916279"/>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7921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 Headline + Subhead + 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3952A8-A4D1-4A53-9D1B-BE1C127DD177}"/>
              </a:ext>
            </a:extLst>
          </p:cNvPr>
          <p:cNvGraphicFramePr>
            <a:graphicFrameLocks noChangeAspect="1"/>
          </p:cNvGraphicFramePr>
          <p:nvPr userDrawn="1">
            <p:custDataLst>
              <p:tags r:id="rId1"/>
            </p:custDataLst>
            <p:extLst>
              <p:ext uri="{D42A27DB-BD31-4B8C-83A1-F6EECF244321}">
                <p14:modId xmlns:p14="http://schemas.microsoft.com/office/powerpoint/2010/main" val="259740837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813952A8-A4D1-4A53-9D1B-BE1C127DD177}"/>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132A89D-DF31-4CBB-B13A-908F506C7B1A}"/>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74C3B40E-D517-477C-BEC9-861FD7E490F5}"/>
              </a:ext>
            </a:extLst>
          </p:cNvPr>
          <p:cNvGrpSpPr/>
          <p:nvPr userDrawn="1"/>
        </p:nvGrpSpPr>
        <p:grpSpPr>
          <a:xfrm>
            <a:off x="3712946" y="1538845"/>
            <a:ext cx="3597108" cy="5319161"/>
            <a:chOff x="2784347" y="1227222"/>
            <a:chExt cx="2697480" cy="3916279"/>
          </a:xfrm>
        </p:grpSpPr>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2784347" y="1227222"/>
              <a:ext cx="0" cy="3916279"/>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5481827" y="1227222"/>
              <a:ext cx="0" cy="3916279"/>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grp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1600"/>
              </a:spcAft>
              <a:defRPr/>
            </a:lvl1pPr>
            <a:lvl2pPr>
              <a:lnSpc>
                <a:spcPct val="100000"/>
              </a:lnSpc>
              <a:defRPr/>
            </a:lvl2pPr>
            <a:lvl3pPr>
              <a:lnSpc>
                <a:spcPct val="100000"/>
              </a:lnSpc>
              <a:defRPr/>
            </a:lvl3pPr>
            <a:lvl4pPr marL="457178" indent="-152392">
              <a:lnSpc>
                <a:spcPct val="100000"/>
              </a:lnSpc>
              <a:spcBef>
                <a:spcPts val="0"/>
              </a:spcBef>
              <a:spcAft>
                <a:spcPts val="80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34F93208-D0C2-4CED-9396-138F78FD7D89}"/>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9" name="Line">
            <a:extLst>
              <a:ext uri="{FF2B5EF4-FFF2-40B4-BE49-F238E27FC236}">
                <a16:creationId xmlns:a16="http://schemas.microsoft.com/office/drawing/2014/main" id="{58BD208D-50E5-4494-B978-019D14097C4E}"/>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20" name="Freeform 5">
            <a:extLst>
              <a:ext uri="{FF2B5EF4-FFF2-40B4-BE49-F238E27FC236}">
                <a16:creationId xmlns:a16="http://schemas.microsoft.com/office/drawing/2014/main" id="{A6B515C7-AB2B-4179-83EC-9825C49D4C5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21" name="Picture 20">
            <a:extLst>
              <a:ext uri="{FF2B5EF4-FFF2-40B4-BE49-F238E27FC236}">
                <a16:creationId xmlns:a16="http://schemas.microsoft.com/office/drawing/2014/main" id="{B4B13C38-DF68-4D31-A527-A68D20E027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cxnSp>
        <p:nvCxnSpPr>
          <p:cNvPr id="22" name="Straight Connector 21">
            <a:extLst>
              <a:ext uri="{FF2B5EF4-FFF2-40B4-BE49-F238E27FC236}">
                <a16:creationId xmlns:a16="http://schemas.microsoft.com/office/drawing/2014/main" id="{E5ACB78C-05F4-444C-A0E1-45F70B1140FD}"/>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FDCE8F81-B1BE-481A-A388-157E9B695B03}"/>
              </a:ext>
            </a:extLst>
          </p:cNvPr>
          <p:cNvSpPr>
            <a:spLocks noGrp="1"/>
          </p:cNvSpPr>
          <p:nvPr>
            <p:ph type="body" sz="quarter" idx="12" hasCustomPrompt="1"/>
          </p:nvPr>
        </p:nvSpPr>
        <p:spPr>
          <a:xfrm>
            <a:off x="512131" y="105009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1531653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Screen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2"/>
            <a:ext cx="9998742" cy="205184"/>
          </a:xfrm>
        </p:spPr>
        <p:txBody>
          <a:bodyPr/>
          <a:lstStyle>
            <a:lvl1pPr>
              <a:defRPr sz="1333"/>
            </a:lvl1pPr>
          </a:lstStyle>
          <a:p>
            <a:r>
              <a:rPr lang="en-US"/>
              <a:t>For screenshots only: Title here, 10-pt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7407CB27-C2CE-4C0F-9273-4268E13AAFA3}"/>
              </a:ext>
            </a:extLst>
          </p:cNvPr>
          <p:cNvCxnSpPr/>
          <p:nvPr userDrawn="1"/>
        </p:nvCxnSpPr>
        <p:spPr>
          <a:xfrm>
            <a:off x="320883" y="757230"/>
            <a:ext cx="0" cy="6090385"/>
          </a:xfrm>
          <a:prstGeom prst="line">
            <a:avLst/>
          </a:prstGeom>
          <a:ln w="635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91CB3F-1AA6-4C2A-80AF-61E30D1F2C2F}"/>
              </a:ext>
            </a:extLst>
          </p:cNvPr>
          <p:cNvCxnSpPr>
            <a:cxnSpLocks/>
          </p:cNvCxnSpPr>
          <p:nvPr userDrawn="1"/>
        </p:nvCxnSpPr>
        <p:spPr>
          <a:xfrm>
            <a:off x="2" y="757224"/>
            <a:ext cx="10882888" cy="0"/>
          </a:xfrm>
          <a:prstGeom prst="line">
            <a:avLst/>
          </a:prstGeom>
          <a:ln w="635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1F56DEE-6AFE-41C5-A208-88CE538FD9A7}"/>
              </a:ext>
            </a:extLst>
          </p:cNvPr>
          <p:cNvSpPr>
            <a:spLocks noGrp="1"/>
          </p:cNvSpPr>
          <p:nvPr>
            <p:ph type="ftr" sz="quarter" idx="15"/>
          </p:nvPr>
        </p:nvSpPr>
        <p:spPr/>
        <p:txBody>
          <a:bodyPr/>
          <a:lstStyle/>
          <a:p>
            <a:r>
              <a:rPr lang="en-US"/>
              <a:t>Footer in sentence case</a:t>
            </a:r>
          </a:p>
        </p:txBody>
      </p:sp>
      <p:pic>
        <p:nvPicPr>
          <p:cNvPr id="11" name="Picture 10">
            <a:extLst>
              <a:ext uri="{FF2B5EF4-FFF2-40B4-BE49-F238E27FC236}">
                <a16:creationId xmlns:a16="http://schemas.microsoft.com/office/drawing/2014/main" id="{C9EAED03-FD40-4C12-BB69-3BC276DD6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33809" y="1229094"/>
            <a:ext cx="7955388" cy="5079284"/>
          </a:xfrm>
          <a:prstGeom prst="rect">
            <a:avLst/>
          </a:prstGeom>
        </p:spPr>
      </p:pic>
      <p:sp>
        <p:nvSpPr>
          <p:cNvPr id="12" name="Picture Placeholder 10">
            <a:extLst>
              <a:ext uri="{FF2B5EF4-FFF2-40B4-BE49-F238E27FC236}">
                <a16:creationId xmlns:a16="http://schemas.microsoft.com/office/drawing/2014/main" id="{D4AE4277-BDDB-47EC-8079-154D20AFA849}"/>
              </a:ext>
            </a:extLst>
          </p:cNvPr>
          <p:cNvSpPr>
            <a:spLocks noGrp="1"/>
          </p:cNvSpPr>
          <p:nvPr>
            <p:ph type="pic" sz="quarter" idx="16"/>
          </p:nvPr>
        </p:nvSpPr>
        <p:spPr>
          <a:xfrm>
            <a:off x="2471577" y="1588036"/>
            <a:ext cx="6082137" cy="3843775"/>
          </a:xfrm>
          <a:ln w="6350">
            <a:solidFill>
              <a:schemeClr val="tx1">
                <a:lumMod val="40000"/>
                <a:lumOff val="60000"/>
              </a:schemeClr>
            </a:solidFill>
          </a:ln>
        </p:spPr>
        <p:txBody>
          <a:bodyPr anchor="ctr">
            <a:noAutofit/>
          </a:bodyPr>
          <a:lstStyle>
            <a:lvl1pPr algn="ctr">
              <a:defRPr/>
            </a:lvl1pPr>
          </a:lstStyle>
          <a:p>
            <a:endParaRPr lang="en-US"/>
          </a:p>
        </p:txBody>
      </p:sp>
      <p:sp>
        <p:nvSpPr>
          <p:cNvPr id="21" name="Rectangle 20">
            <a:extLst>
              <a:ext uri="{FF2B5EF4-FFF2-40B4-BE49-F238E27FC236}">
                <a16:creationId xmlns:a16="http://schemas.microsoft.com/office/drawing/2014/main" id="{B141E85A-1790-4DF0-B46A-D9E8C07B8E39}"/>
              </a:ext>
            </a:extLst>
          </p:cNvPr>
          <p:cNvSpPr/>
          <p:nvPr userDrawn="1"/>
        </p:nvSpPr>
        <p:spPr>
          <a:xfrm>
            <a:off x="10882886" y="1538841"/>
            <a:ext cx="1310703" cy="5319160"/>
          </a:xfrm>
          <a:prstGeom prst="rect">
            <a:avLst/>
          </a:prstGeom>
          <a:solidFill>
            <a:schemeClr val="accent5"/>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2" name="Line">
            <a:extLst>
              <a:ext uri="{FF2B5EF4-FFF2-40B4-BE49-F238E27FC236}">
                <a16:creationId xmlns:a16="http://schemas.microsoft.com/office/drawing/2014/main" id="{69B407B2-7763-4D5C-93EB-C127E8A9964D}"/>
              </a:ext>
            </a:extLst>
          </p:cNvPr>
          <p:cNvSpPr/>
          <p:nvPr userDrawn="1"/>
        </p:nvSpPr>
        <p:spPr>
          <a:xfrm flipH="1" flipV="1">
            <a:off x="10882888" y="5201"/>
            <a:ext cx="0" cy="6847609"/>
          </a:xfrm>
          <a:prstGeom prst="line">
            <a:avLst/>
          </a:prstGeom>
          <a:ln w="6350">
            <a:solidFill>
              <a:schemeClr val="accent1">
                <a:alpha val="50000"/>
              </a:schemeClr>
            </a:solidFill>
          </a:ln>
        </p:spPr>
        <p:txBody>
          <a:bodyPr lIns="22860" rIns="22860"/>
          <a:lstStyle/>
          <a:p>
            <a:pPr>
              <a:defRPr sz="6000" spc="-180">
                <a:latin typeface="Taub Sans"/>
                <a:ea typeface="Taub Sans"/>
                <a:cs typeface="Taub Sans"/>
                <a:sym typeface="Taub Sans"/>
              </a:defRPr>
            </a:pPr>
            <a:endParaRPr sz="3000"/>
          </a:p>
        </p:txBody>
      </p:sp>
      <p:sp>
        <p:nvSpPr>
          <p:cNvPr id="23" name="Freeform 5">
            <a:extLst>
              <a:ext uri="{FF2B5EF4-FFF2-40B4-BE49-F238E27FC236}">
                <a16:creationId xmlns:a16="http://schemas.microsoft.com/office/drawing/2014/main" id="{584D058B-5B09-436D-B588-DD140C66520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24" name="Picture 23">
            <a:extLst>
              <a:ext uri="{FF2B5EF4-FFF2-40B4-BE49-F238E27FC236}">
                <a16:creationId xmlns:a16="http://schemas.microsoft.com/office/drawing/2014/main" id="{571AC92E-F024-4688-B87F-CF46AAC7F4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spTree>
    <p:extLst>
      <p:ext uri="{BB962C8B-B14F-4D97-AF65-F5344CB8AC3E}">
        <p14:creationId xmlns:p14="http://schemas.microsoft.com/office/powerpoint/2010/main" val="822767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3CE8B08-EA69-4458-9637-876FC51604D5}"/>
              </a:ext>
            </a:extLst>
          </p:cNvPr>
          <p:cNvGraphicFramePr>
            <a:graphicFrameLocks noChangeAspect="1"/>
          </p:cNvGraphicFramePr>
          <p:nvPr userDrawn="1">
            <p:custDataLst>
              <p:tags r:id="rId1"/>
            </p:custDataLst>
            <p:extLst>
              <p:ext uri="{D42A27DB-BD31-4B8C-83A1-F6EECF244321}">
                <p14:modId xmlns:p14="http://schemas.microsoft.com/office/powerpoint/2010/main" val="37485780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F3CE8B08-EA69-4458-9637-876FC51604D5}"/>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5FC6751-1AB1-41C7-AA2E-FC23F0A7CE68}"/>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7" name="Straight Connector 6">
            <a:extLst>
              <a:ext uri="{FF2B5EF4-FFF2-40B4-BE49-F238E27FC236}">
                <a16:creationId xmlns:a16="http://schemas.microsoft.com/office/drawing/2014/main" id="{E141ABD1-B2B8-4B31-865E-55BB429D5359}"/>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0ED1346-C3FD-4BAE-A1A9-0BDB05DCD9E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sp>
        <p:nvSpPr>
          <p:cNvPr id="10" name="Title 1">
            <a:extLst>
              <a:ext uri="{FF2B5EF4-FFF2-40B4-BE49-F238E27FC236}">
                <a16:creationId xmlns:a16="http://schemas.microsoft.com/office/drawing/2014/main" id="{B9F58FE6-8921-4C4F-AFA6-491A979C02B3}"/>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1713561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line + Sub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FE13226-0CC3-4F98-850D-52A27DF6C5F8}"/>
              </a:ext>
            </a:extLst>
          </p:cNvPr>
          <p:cNvGraphicFramePr>
            <a:graphicFrameLocks noChangeAspect="1"/>
          </p:cNvGraphicFramePr>
          <p:nvPr userDrawn="1">
            <p:custDataLst>
              <p:tags r:id="rId1"/>
            </p:custDataLst>
            <p:extLst>
              <p:ext uri="{D42A27DB-BD31-4B8C-83A1-F6EECF244321}">
                <p14:modId xmlns:p14="http://schemas.microsoft.com/office/powerpoint/2010/main" val="10954757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5" name="Object 4" hidden="1">
                        <a:extLst>
                          <a:ext uri="{FF2B5EF4-FFF2-40B4-BE49-F238E27FC236}">
                            <a16:creationId xmlns:a16="http://schemas.microsoft.com/office/drawing/2014/main" id="{CFE13226-0CC3-4F98-850D-52A27DF6C5F8}"/>
                          </a:ext>
                        </a:extLst>
                      </p:cNvPr>
                      <p:cNvPicPr/>
                      <p:nvPr/>
                    </p:nvPicPr>
                    <p:blipFill>
                      <a:blip r:embed="rId5"/>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3AB827C-93C5-47F2-A706-8600E39913C5}"/>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8" name="Straight Connector 7">
            <a:extLst>
              <a:ext uri="{FF2B5EF4-FFF2-40B4-BE49-F238E27FC236}">
                <a16:creationId xmlns:a16="http://schemas.microsoft.com/office/drawing/2014/main" id="{34E675A3-6905-4528-B343-87BF1DC2A04C}"/>
              </a:ext>
            </a:extLst>
          </p:cNvPr>
          <p:cNvCxnSpPr>
            <a:cxnSpLocks/>
          </p:cNvCxnSpPr>
          <p:nvPr userDrawn="1"/>
        </p:nvCxnSpPr>
        <p:spPr>
          <a:xfrm>
            <a:off x="0" y="1538840"/>
            <a:ext cx="12193588"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6A329D7-02B3-4992-83CF-B2C0D43D323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622" t="38598" r="21080"/>
          <a:stretch/>
        </p:blipFill>
        <p:spPr>
          <a:xfrm>
            <a:off x="10882886" y="5"/>
            <a:ext cx="1310703" cy="1422329"/>
          </a:xfrm>
          <a:prstGeom prst="rect">
            <a:avLst/>
          </a:prstGeom>
        </p:spPr>
      </p:pic>
      <p:sp>
        <p:nvSpPr>
          <p:cNvPr id="14" name="Text Placeholder 10">
            <a:extLst>
              <a:ext uri="{FF2B5EF4-FFF2-40B4-BE49-F238E27FC236}">
                <a16:creationId xmlns:a16="http://schemas.microsoft.com/office/drawing/2014/main" id="{5863C8FE-E5C3-4BAD-9BB0-48E974CCD9AB}"/>
              </a:ext>
            </a:extLst>
          </p:cNvPr>
          <p:cNvSpPr>
            <a:spLocks noGrp="1"/>
          </p:cNvSpPr>
          <p:nvPr>
            <p:ph type="body" sz="quarter" idx="12" hasCustomPrompt="1"/>
          </p:nvPr>
        </p:nvSpPr>
        <p:spPr>
          <a:xfrm>
            <a:off x="512131" y="105009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38636788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ar: Headline +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4CE7DAE-06DA-43E8-A809-2D327B049E8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193B3082-63B6-49AC-A4DA-3B92C37C4D96}"/>
              </a:ext>
            </a:extLst>
          </p:cNvPr>
          <p:cNvGraphicFramePr>
            <a:graphicFrameLocks noChangeAspect="1"/>
          </p:cNvGraphicFramePr>
          <p:nvPr userDrawn="1">
            <p:custDataLst>
              <p:tags r:id="rId1"/>
            </p:custDataLst>
            <p:extLst>
              <p:ext uri="{D42A27DB-BD31-4B8C-83A1-F6EECF244321}">
                <p14:modId xmlns:p14="http://schemas.microsoft.com/office/powerpoint/2010/main" val="264518717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193B3082-63B6-49AC-A4DA-3B92C37C4D96}"/>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F2A08-3AC8-4E48-9E02-37D2C2F57FC3}"/>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1" name="Rectangle 10">
            <a:extLst>
              <a:ext uri="{FF2B5EF4-FFF2-40B4-BE49-F238E27FC236}">
                <a16:creationId xmlns:a16="http://schemas.microsoft.com/office/drawing/2014/main" id="{E8E11EDC-58E1-4672-A08E-831910BE33BB}"/>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5" name="Freeform 5">
            <a:extLst>
              <a:ext uri="{FF2B5EF4-FFF2-40B4-BE49-F238E27FC236}">
                <a16:creationId xmlns:a16="http://schemas.microsoft.com/office/drawing/2014/main" id="{D8E74303-01FC-4276-8B48-C26DAC85763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8" name="Straight Connector 17">
            <a:extLst>
              <a:ext uri="{FF2B5EF4-FFF2-40B4-BE49-F238E27FC236}">
                <a16:creationId xmlns:a16="http://schemas.microsoft.com/office/drawing/2014/main" id="{9F388B5E-DEE9-4350-A0E9-125507DBB08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618EEDD0-F86C-4DFD-B097-37AFB119D589}"/>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C07DCA56-913B-4A0C-92D9-A00CBBA5F3F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72888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F8EB385-1FC8-479E-8DC1-60C6AAEC16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27388" r="16500"/>
          <a:stretch/>
        </p:blipFill>
        <p:spPr>
          <a:xfrm>
            <a:off x="8177883" y="1095380"/>
            <a:ext cx="4015706" cy="2958033"/>
          </a:xfrm>
          <a:prstGeom prst="rect">
            <a:avLst/>
          </a:prstGeom>
        </p:spPr>
      </p:pic>
      <p:sp>
        <p:nvSpPr>
          <p:cNvPr id="26" name="Freeform: Shape 25">
            <a:extLst>
              <a:ext uri="{FF2B5EF4-FFF2-40B4-BE49-F238E27FC236}">
                <a16:creationId xmlns:a16="http://schemas.microsoft.com/office/drawing/2014/main" id="{12BFB32E-0672-4A3F-991A-E99D4EC2F5C0}"/>
              </a:ext>
            </a:extLst>
          </p:cNvPr>
          <p:cNvSpPr/>
          <p:nvPr userDrawn="1"/>
        </p:nvSpPr>
        <p:spPr>
          <a:xfrm>
            <a:off x="-1" y="1095379"/>
            <a:ext cx="9878712" cy="5772151"/>
          </a:xfrm>
          <a:custGeom>
            <a:avLst/>
            <a:gdLst>
              <a:gd name="connsiteX0" fmla="*/ 0 w 7408069"/>
              <a:gd name="connsiteY0" fmla="*/ 0 h 4329113"/>
              <a:gd name="connsiteX1" fmla="*/ 5038919 w 7408069"/>
              <a:gd name="connsiteY1" fmla="*/ 0 h 4329113"/>
              <a:gd name="connsiteX2" fmla="*/ 5038919 w 7408069"/>
              <a:gd name="connsiteY2" fmla="*/ 2677945 h 4329113"/>
              <a:gd name="connsiteX3" fmla="*/ 7408069 w 7408069"/>
              <a:gd name="connsiteY3" fmla="*/ 2677945 h 4329113"/>
              <a:gd name="connsiteX4" fmla="*/ 7408069 w 7408069"/>
              <a:gd name="connsiteY4" fmla="*/ 4329113 h 4329113"/>
              <a:gd name="connsiteX5" fmla="*/ 0 w 7408069"/>
              <a:gd name="connsiteY5" fmla="*/ 4329113 h 432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069" h="4329113">
                <a:moveTo>
                  <a:pt x="0" y="0"/>
                </a:moveTo>
                <a:lnTo>
                  <a:pt x="5038919" y="0"/>
                </a:lnTo>
                <a:cubicBezTo>
                  <a:pt x="5038919" y="892648"/>
                  <a:pt x="5038919" y="1785297"/>
                  <a:pt x="5038919" y="2677945"/>
                </a:cubicBezTo>
                <a:lnTo>
                  <a:pt x="7408069" y="2677945"/>
                </a:lnTo>
                <a:lnTo>
                  <a:pt x="7408069" y="4329113"/>
                </a:lnTo>
                <a:lnTo>
                  <a:pt x="0" y="432911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51"/>
          </a:p>
        </p:txBody>
      </p:sp>
      <p:sp>
        <p:nvSpPr>
          <p:cNvPr id="15" name="Rectangle 14">
            <a:extLst>
              <a:ext uri="{FF2B5EF4-FFF2-40B4-BE49-F238E27FC236}">
                <a16:creationId xmlns:a16="http://schemas.microsoft.com/office/drawing/2014/main" id="{CF92C563-ED97-46A2-B830-B18D61C8C793}"/>
              </a:ext>
            </a:extLst>
          </p:cNvPr>
          <p:cNvSpPr/>
          <p:nvPr userDrawn="1"/>
        </p:nvSpPr>
        <p:spPr>
          <a:xfrm>
            <a:off x="9874861" y="4667340"/>
            <a:ext cx="2318729" cy="220018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1"/>
          </a:p>
        </p:txBody>
      </p:sp>
      <p:sp>
        <p:nvSpPr>
          <p:cNvPr id="17" name="ADP MAS Executive Overview…">
            <a:extLst>
              <a:ext uri="{FF2B5EF4-FFF2-40B4-BE49-F238E27FC236}">
                <a16:creationId xmlns:a16="http://schemas.microsoft.com/office/drawing/2014/main" id="{E0588020-457D-480D-804A-A1838F6E80FE}"/>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2024 ADP, Inc. Proprietary and Confidential.</a:t>
            </a:r>
          </a:p>
        </p:txBody>
      </p:sp>
      <p:sp>
        <p:nvSpPr>
          <p:cNvPr id="29" name="Text Placeholder 28">
            <a:extLst>
              <a:ext uri="{FF2B5EF4-FFF2-40B4-BE49-F238E27FC236}">
                <a16:creationId xmlns:a16="http://schemas.microsoft.com/office/drawing/2014/main" id="{37E6F58D-E10F-43B4-A671-E8DFD1820CCD}"/>
              </a:ext>
            </a:extLst>
          </p:cNvPr>
          <p:cNvSpPr>
            <a:spLocks noGrp="1"/>
          </p:cNvSpPr>
          <p:nvPr>
            <p:ph type="body" sz="quarter" idx="10" hasCustomPrompt="1"/>
          </p:nvPr>
        </p:nvSpPr>
        <p:spPr>
          <a:xfrm>
            <a:off x="512131" y="1511808"/>
            <a:ext cx="5121307" cy="2281651"/>
          </a:xfrm>
        </p:spPr>
        <p:txBody>
          <a:bodyPr/>
          <a:lstStyle>
            <a:lvl1pPr>
              <a:lnSpc>
                <a:spcPct val="90000"/>
              </a:lnSpc>
              <a:spcAft>
                <a:spcPts val="6400"/>
              </a:spcAft>
              <a:defRPr sz="6400">
                <a:solidFill>
                  <a:schemeClr val="bg1"/>
                </a:solidFill>
              </a:defRPr>
            </a:lvl1pPr>
            <a:lvl2pPr marL="0" indent="0">
              <a:lnSpc>
                <a:spcPct val="100000"/>
              </a:lnSpc>
              <a:buNone/>
              <a:defRPr sz="3733">
                <a:solidFill>
                  <a:schemeClr val="bg1"/>
                </a:solidFill>
              </a:defRPr>
            </a:lvl2pPr>
            <a:lvl3pPr>
              <a:defRPr b="0">
                <a:solidFill>
                  <a:schemeClr val="bg1"/>
                </a:solidFill>
              </a:defRPr>
            </a:lvl3pPr>
          </a:lstStyle>
          <a:p>
            <a:pPr lvl="0"/>
            <a:r>
              <a:rPr lang="en-US"/>
              <a:t>Headline</a:t>
            </a:r>
          </a:p>
          <a:p>
            <a:pPr lvl="1"/>
            <a:r>
              <a:rPr lang="en-US"/>
              <a:t>Second level</a:t>
            </a:r>
          </a:p>
        </p:txBody>
      </p:sp>
      <p:sp>
        <p:nvSpPr>
          <p:cNvPr id="30" name="Text Placeholder 28">
            <a:extLst>
              <a:ext uri="{FF2B5EF4-FFF2-40B4-BE49-F238E27FC236}">
                <a16:creationId xmlns:a16="http://schemas.microsoft.com/office/drawing/2014/main" id="{132B9659-8A58-4C6D-9846-3A62293C57A9}"/>
              </a:ext>
            </a:extLst>
          </p:cNvPr>
          <p:cNvSpPr>
            <a:spLocks noGrp="1"/>
          </p:cNvSpPr>
          <p:nvPr>
            <p:ph type="body" sz="quarter" idx="11" hasCustomPrompt="1"/>
          </p:nvPr>
        </p:nvSpPr>
        <p:spPr>
          <a:xfrm>
            <a:off x="512131" y="5688901"/>
            <a:ext cx="5121307" cy="369332"/>
          </a:xfrm>
        </p:spPr>
        <p:txBody>
          <a:bodyPr anchor="b"/>
          <a:lstStyle>
            <a:lvl1pPr>
              <a:defRPr sz="2400">
                <a:solidFill>
                  <a:schemeClr val="bg1"/>
                </a:solidFill>
              </a:defRPr>
            </a:lvl1pPr>
            <a:lvl2pPr marL="0" indent="0">
              <a:buNone/>
              <a:defRPr sz="2133">
                <a:solidFill>
                  <a:schemeClr val="bg1"/>
                </a:solidFill>
              </a:defRPr>
            </a:lvl2pPr>
            <a:lvl3pPr>
              <a:defRPr sz="2133" b="0">
                <a:solidFill>
                  <a:schemeClr val="bg1"/>
                </a:solidFill>
              </a:defRPr>
            </a:lvl3pPr>
          </a:lstStyle>
          <a:p>
            <a:pPr lvl="0"/>
            <a:r>
              <a:rPr lang="en-US"/>
              <a:t>Date | Location</a:t>
            </a:r>
          </a:p>
        </p:txBody>
      </p:sp>
      <p:sp>
        <p:nvSpPr>
          <p:cNvPr id="34" name="Slide Number Placeholder 33">
            <a:extLst>
              <a:ext uri="{FF2B5EF4-FFF2-40B4-BE49-F238E27FC236}">
                <a16:creationId xmlns:a16="http://schemas.microsoft.com/office/drawing/2014/main" id="{C4448907-50F2-42E0-8271-D204E1405599}"/>
              </a:ext>
            </a:extLst>
          </p:cNvPr>
          <p:cNvSpPr>
            <a:spLocks noGrp="1"/>
          </p:cNvSpPr>
          <p:nvPr>
            <p:ph type="sldNum" sz="quarter" idx="13"/>
          </p:nvPr>
        </p:nvSpPr>
        <p:spPr/>
        <p:txBody>
          <a:bodyPr/>
          <a:lstStyle>
            <a:lvl1pPr>
              <a:defRPr>
                <a:solidFill>
                  <a:schemeClr val="bg1"/>
                </a:solidFill>
              </a:defRPr>
            </a:lvl1pPr>
          </a:lstStyle>
          <a:p>
            <a:fld id="{0C691DA3-4ABE-49F3-91E6-D9975CC9DD5F}" type="slidenum">
              <a:rPr lang="en-US" smtClean="0"/>
              <a:pPr/>
              <a:t>‹#›</a:t>
            </a:fld>
            <a:endParaRPr lang="en-US"/>
          </a:p>
        </p:txBody>
      </p:sp>
      <p:cxnSp>
        <p:nvCxnSpPr>
          <p:cNvPr id="36" name="Straight Connector 35">
            <a:extLst>
              <a:ext uri="{FF2B5EF4-FFF2-40B4-BE49-F238E27FC236}">
                <a16:creationId xmlns:a16="http://schemas.microsoft.com/office/drawing/2014/main" id="{B690E10D-A3D3-4B6F-B508-A0AF44EF4961}"/>
              </a:ext>
            </a:extLst>
          </p:cNvPr>
          <p:cNvCxnSpPr>
            <a:cxnSpLocks/>
          </p:cNvCxnSpPr>
          <p:nvPr userDrawn="1"/>
        </p:nvCxnSpPr>
        <p:spPr>
          <a:xfrm flipV="1">
            <a:off x="6719435" y="-14510"/>
            <a:ext cx="0" cy="4681852"/>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BBB79B-8184-4170-893C-D13D76677E08}"/>
              </a:ext>
            </a:extLst>
          </p:cNvPr>
          <p:cNvCxnSpPr>
            <a:cxnSpLocks/>
          </p:cNvCxnSpPr>
          <p:nvPr userDrawn="1"/>
        </p:nvCxnSpPr>
        <p:spPr>
          <a:xfrm>
            <a:off x="2" y="1095375"/>
            <a:ext cx="12208106"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CD0FC91-0084-4A35-AF6B-9CFCB2CC9CA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96515" y="5766821"/>
            <a:ext cx="1157817" cy="825209"/>
          </a:xfrm>
          <a:prstGeom prst="rect">
            <a:avLst/>
          </a:prstGeom>
        </p:spPr>
      </p:pic>
      <p:cxnSp>
        <p:nvCxnSpPr>
          <p:cNvPr id="38" name="Straight Connector 37">
            <a:extLst>
              <a:ext uri="{FF2B5EF4-FFF2-40B4-BE49-F238E27FC236}">
                <a16:creationId xmlns:a16="http://schemas.microsoft.com/office/drawing/2014/main" id="{2EDA9D25-F463-48E3-B373-D08B710BB28E}"/>
              </a:ext>
            </a:extLst>
          </p:cNvPr>
          <p:cNvCxnSpPr>
            <a:cxnSpLocks/>
          </p:cNvCxnSpPr>
          <p:nvPr userDrawn="1"/>
        </p:nvCxnSpPr>
        <p:spPr>
          <a:xfrm>
            <a:off x="6719438" y="4667339"/>
            <a:ext cx="5488671"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54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cover A">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1D3F845-A69C-4F40-AAF5-59A377E7A18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608" t="6544" r="5041"/>
          <a:stretch/>
        </p:blipFill>
        <p:spPr>
          <a:xfrm>
            <a:off x="9916327" y="1"/>
            <a:ext cx="2286295" cy="3822252"/>
          </a:xfrm>
          <a:prstGeom prst="rect">
            <a:avLst/>
          </a:prstGeom>
        </p:spPr>
      </p:pic>
      <p:sp>
        <p:nvSpPr>
          <p:cNvPr id="17" name="Rectangle 16">
            <a:extLst>
              <a:ext uri="{FF2B5EF4-FFF2-40B4-BE49-F238E27FC236}">
                <a16:creationId xmlns:a16="http://schemas.microsoft.com/office/drawing/2014/main" id="{D833C490-91D6-430B-A8BA-1AAE1518B14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35" name="Rectangle 34">
            <a:extLst>
              <a:ext uri="{FF2B5EF4-FFF2-40B4-BE49-F238E27FC236}">
                <a16:creationId xmlns:a16="http://schemas.microsoft.com/office/drawing/2014/main" id="{3B124652-AF79-4F01-8912-AA21FE289079}"/>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7" name="Rectangle 36">
            <a:extLst>
              <a:ext uri="{FF2B5EF4-FFF2-40B4-BE49-F238E27FC236}">
                <a16:creationId xmlns:a16="http://schemas.microsoft.com/office/drawing/2014/main" id="{43E3EF7F-F48F-4BB9-B9F9-94617DE72B71}"/>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6" name="Line">
            <a:extLst>
              <a:ext uri="{FF2B5EF4-FFF2-40B4-BE49-F238E27FC236}">
                <a16:creationId xmlns:a16="http://schemas.microsoft.com/office/drawing/2014/main" id="{6AD571E7-C132-4C78-8BEC-CCBB64706D52}"/>
              </a:ext>
            </a:extLst>
          </p:cNvPr>
          <p:cNvSpPr/>
          <p:nvPr userDrawn="1"/>
        </p:nvSpPr>
        <p:spPr>
          <a:xfrm>
            <a:off x="4" y="4960917"/>
            <a:ext cx="12193589"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1"/>
            <a:ext cx="0" cy="684760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2024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2111123"/>
            <a:ext cx="8535512" cy="738664"/>
          </a:xfrm>
        </p:spPr>
        <p:txBody>
          <a:bodyPr anchor="ctr">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6" name="Footer Placeholder 5">
            <a:extLst>
              <a:ext uri="{FF2B5EF4-FFF2-40B4-BE49-F238E27FC236}">
                <a16:creationId xmlns:a16="http://schemas.microsoft.com/office/drawing/2014/main" id="{077443AF-8E7F-41D8-909C-458D3A7F86BC}"/>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73D4D293-8D99-4116-A088-D7C8CF4F4038}"/>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14685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cover B">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43B87E-BB4D-4AB6-8508-39BAF6FF3A5F}"/>
              </a:ext>
            </a:extLst>
          </p:cNvPr>
          <p:cNvSpPr>
            <a:spLocks noGrp="1"/>
          </p:cNvSpPr>
          <p:nvPr>
            <p:ph type="pic" sz="quarter" idx="13"/>
          </p:nvPr>
        </p:nvSpPr>
        <p:spPr>
          <a:xfrm>
            <a:off x="1" y="1"/>
            <a:ext cx="12193588" cy="3427319"/>
          </a:xfrm>
        </p:spPr>
        <p:txBody>
          <a:bodyPr anchor="ctr">
            <a:noAutofit/>
          </a:bodyPr>
          <a:lstStyle>
            <a:lvl1pPr algn="ctr">
              <a:defRPr/>
            </a:lvl1pPr>
          </a:lstStyle>
          <a:p>
            <a:endParaRPr lang="en-US"/>
          </a:p>
        </p:txBody>
      </p:sp>
      <p:sp>
        <p:nvSpPr>
          <p:cNvPr id="18" name="Rectangle 17">
            <a:extLst>
              <a:ext uri="{FF2B5EF4-FFF2-40B4-BE49-F238E27FC236}">
                <a16:creationId xmlns:a16="http://schemas.microsoft.com/office/drawing/2014/main" id="{B55A6BCB-A422-4507-AB9A-2B63293BCBE4}"/>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8FC76F6F-980C-4175-84DC-A535E711E0E5}"/>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0" name="Rectangle 19">
            <a:extLst>
              <a:ext uri="{FF2B5EF4-FFF2-40B4-BE49-F238E27FC236}">
                <a16:creationId xmlns:a16="http://schemas.microsoft.com/office/drawing/2014/main" id="{8DFE211F-6C54-4D68-AA75-09D0E2D830C0}"/>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28" name="Line">
            <a:extLst>
              <a:ext uri="{FF2B5EF4-FFF2-40B4-BE49-F238E27FC236}">
                <a16:creationId xmlns:a16="http://schemas.microsoft.com/office/drawing/2014/main" id="{9E0DFFA8-EB44-4417-8388-375A290AF04A}"/>
              </a:ext>
            </a:extLst>
          </p:cNvPr>
          <p:cNvSpPr/>
          <p:nvPr userDrawn="1"/>
        </p:nvSpPr>
        <p:spPr>
          <a:xfrm flipH="1" flipV="1">
            <a:off x="9907290" y="3429005"/>
            <a:ext cx="0" cy="34186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2024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29" y="3802308"/>
            <a:ext cx="8535512" cy="738664"/>
          </a:xfrm>
        </p:spPr>
        <p:txBody>
          <a:bodyPr anchor="t">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sp>
        <p:nvSpPr>
          <p:cNvPr id="13" name="Line">
            <a:extLst>
              <a:ext uri="{FF2B5EF4-FFF2-40B4-BE49-F238E27FC236}">
                <a16:creationId xmlns:a16="http://schemas.microsoft.com/office/drawing/2014/main" id="{A900D89B-DEC4-45ED-8F65-47C9835B3647}"/>
              </a:ext>
            </a:extLst>
          </p:cNvPr>
          <p:cNvSpPr/>
          <p:nvPr userDrawn="1"/>
        </p:nvSpPr>
        <p:spPr>
          <a:xfrm>
            <a:off x="-6349" y="3429000"/>
            <a:ext cx="1219993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6" name="Footer Placeholder 5">
            <a:extLst>
              <a:ext uri="{FF2B5EF4-FFF2-40B4-BE49-F238E27FC236}">
                <a16:creationId xmlns:a16="http://schemas.microsoft.com/office/drawing/2014/main" id="{833051AE-C571-4BC0-A87A-F8A8B0ED093B}"/>
              </a:ext>
            </a:extLst>
          </p:cNvPr>
          <p:cNvSpPr>
            <a:spLocks noGrp="1"/>
          </p:cNvSpPr>
          <p:nvPr>
            <p:ph type="ftr" sz="quarter" idx="14"/>
          </p:nvPr>
        </p:nvSpPr>
        <p:spPr/>
        <p:txBody>
          <a:bodyPr/>
          <a:lstStyle>
            <a:lvl1pPr>
              <a:defRPr>
                <a:solidFill>
                  <a:schemeClr val="bg1"/>
                </a:solidFill>
              </a:defRPr>
            </a:lvl1pPr>
          </a:lstStyle>
          <a:p>
            <a:r>
              <a:rPr lang="en-US"/>
              <a:t>Footer in sentence case</a:t>
            </a:r>
          </a:p>
        </p:txBody>
      </p:sp>
      <p:sp>
        <p:nvSpPr>
          <p:cNvPr id="7" name="Slide Number Placeholder 6">
            <a:extLst>
              <a:ext uri="{FF2B5EF4-FFF2-40B4-BE49-F238E27FC236}">
                <a16:creationId xmlns:a16="http://schemas.microsoft.com/office/drawing/2014/main" id="{F80646B5-41E5-488B-B6E8-453CDC67A446}"/>
              </a:ext>
            </a:extLst>
          </p:cNvPr>
          <p:cNvSpPr>
            <a:spLocks noGrp="1"/>
          </p:cNvSpPr>
          <p:nvPr>
            <p:ph type="sldNum" sz="quarter" idx="15"/>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94225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cover C">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BEFC3C8-F49E-4B96-94EC-7E0C3B6F19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649" b="3448"/>
          <a:stretch/>
        </p:blipFill>
        <p:spPr>
          <a:xfrm>
            <a:off x="7969043" y="3812764"/>
            <a:ext cx="1953245" cy="2521571"/>
          </a:xfrm>
          <a:prstGeom prst="rect">
            <a:avLst/>
          </a:prstGeom>
        </p:spPr>
      </p:pic>
      <p:cxnSp>
        <p:nvCxnSpPr>
          <p:cNvPr id="18" name="Straight Connector 17">
            <a:extLst>
              <a:ext uri="{FF2B5EF4-FFF2-40B4-BE49-F238E27FC236}">
                <a16:creationId xmlns:a16="http://schemas.microsoft.com/office/drawing/2014/main" id="{FA6EBFF5-352E-4C6E-BC5F-C3EE9E927588}"/>
              </a:ext>
            </a:extLst>
          </p:cNvPr>
          <p:cNvCxnSpPr>
            <a:cxnSpLocks/>
          </p:cNvCxnSpPr>
          <p:nvPr userDrawn="1"/>
        </p:nvCxnSpPr>
        <p:spPr>
          <a:xfrm flipV="1">
            <a:off x="7969042" y="0"/>
            <a:ext cx="0" cy="685800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142C0E5-C013-4797-8D04-A08441270FC5}"/>
              </a:ext>
            </a:extLst>
          </p:cNvPr>
          <p:cNvSpPr/>
          <p:nvPr userDrawn="1"/>
        </p:nvSpPr>
        <p:spPr>
          <a:xfrm>
            <a:off x="291354" y="6343861"/>
            <a:ext cx="9804940" cy="514139"/>
          </a:xfrm>
          <a:prstGeom prst="rect">
            <a:avLst/>
          </a:prstGeom>
          <a:solidFill>
            <a:schemeClr val="accent4"/>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tx1">
                  <a:lumMod val="50000"/>
                </a:schemeClr>
              </a:solidFill>
              <a:effectLst/>
              <a:uFillTx/>
              <a:latin typeface="Taub Sans" pitchFamily="2" charset="77"/>
              <a:ea typeface="Taub Sans" pitchFamily="2" charset="77"/>
              <a:cs typeface="Taub Sans"/>
              <a:sym typeface="Taub Sans"/>
            </a:endParaRPr>
          </a:p>
        </p:txBody>
      </p:sp>
      <p:sp>
        <p:nvSpPr>
          <p:cNvPr id="16" name="Rectangle 15">
            <a:extLst>
              <a:ext uri="{FF2B5EF4-FFF2-40B4-BE49-F238E27FC236}">
                <a16:creationId xmlns:a16="http://schemas.microsoft.com/office/drawing/2014/main" id="{0E751EC3-E3E0-487F-832F-3B0DA0DB976E}"/>
              </a:ext>
            </a:extLst>
          </p:cNvPr>
          <p:cNvSpPr/>
          <p:nvPr userDrawn="1"/>
        </p:nvSpPr>
        <p:spPr>
          <a:xfrm>
            <a:off x="2" y="6343861"/>
            <a:ext cx="3248022" cy="514139"/>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19" name="Rectangle 18">
            <a:extLst>
              <a:ext uri="{FF2B5EF4-FFF2-40B4-BE49-F238E27FC236}">
                <a16:creationId xmlns:a16="http://schemas.microsoft.com/office/drawing/2014/main" id="{5FD10E51-5BC6-483C-94BB-A6FBF1FDD52B}"/>
              </a:ext>
            </a:extLst>
          </p:cNvPr>
          <p:cNvSpPr/>
          <p:nvPr userDrawn="1"/>
        </p:nvSpPr>
        <p:spPr>
          <a:xfrm>
            <a:off x="9908654" y="6343861"/>
            <a:ext cx="968191" cy="514139"/>
          </a:xfrm>
          <a:prstGeom prst="rect">
            <a:avLst/>
          </a:prstGeom>
          <a:solidFill>
            <a:schemeClr val="accent1"/>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L="0" marR="0" indent="0" algn="l" defTabSz="1625518"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cs typeface="Taub Sans"/>
              <a:sym typeface="Taub Sans"/>
            </a:endParaRPr>
          </a:p>
        </p:txBody>
      </p:sp>
      <p:sp>
        <p:nvSpPr>
          <p:cNvPr id="36" name="Line">
            <a:extLst>
              <a:ext uri="{FF2B5EF4-FFF2-40B4-BE49-F238E27FC236}">
                <a16:creationId xmlns:a16="http://schemas.microsoft.com/office/drawing/2014/main" id="{44F68021-5486-4BA1-A821-950F77859A0D}"/>
              </a:ext>
            </a:extLst>
          </p:cNvPr>
          <p:cNvSpPr/>
          <p:nvPr userDrawn="1"/>
        </p:nvSpPr>
        <p:spPr>
          <a:xfrm>
            <a:off x="1" y="6343861"/>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38" name="ADP MAS Executive Overview…">
            <a:extLst>
              <a:ext uri="{FF2B5EF4-FFF2-40B4-BE49-F238E27FC236}">
                <a16:creationId xmlns:a16="http://schemas.microsoft.com/office/drawing/2014/main" id="{9A283160-5FF1-4743-A247-02109B914875}"/>
              </a:ext>
            </a:extLst>
          </p:cNvPr>
          <p:cNvSpPr txBox="1"/>
          <p:nvPr userDrawn="1"/>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bg1"/>
                </a:solidFill>
                <a:latin typeface="+mn-lt"/>
              </a:rPr>
              <a:t>Copyright © 2024 ADP, Inc. Proprietary and Confidential.</a:t>
            </a:r>
          </a:p>
        </p:txBody>
      </p:sp>
      <p:sp>
        <p:nvSpPr>
          <p:cNvPr id="41" name="Text Placeholder 28">
            <a:extLst>
              <a:ext uri="{FF2B5EF4-FFF2-40B4-BE49-F238E27FC236}">
                <a16:creationId xmlns:a16="http://schemas.microsoft.com/office/drawing/2014/main" id="{C5E29FE7-5AED-42E9-B009-7DEA8B68BA49}"/>
              </a:ext>
            </a:extLst>
          </p:cNvPr>
          <p:cNvSpPr>
            <a:spLocks noGrp="1"/>
          </p:cNvSpPr>
          <p:nvPr>
            <p:ph type="body" sz="quarter" idx="12" hasCustomPrompt="1"/>
          </p:nvPr>
        </p:nvSpPr>
        <p:spPr>
          <a:xfrm>
            <a:off x="512130" y="2111123"/>
            <a:ext cx="6706473" cy="738664"/>
          </a:xfrm>
        </p:spPr>
        <p:txBody>
          <a:bodyPr anchor="ctr">
            <a:spAutoFit/>
          </a:bodyPr>
          <a:lstStyle>
            <a:lvl1pPr>
              <a:lnSpc>
                <a:spcPct val="100000"/>
              </a:lnSpc>
              <a:spcAft>
                <a:spcPts val="4800"/>
              </a:spcAft>
              <a:defRPr sz="4800">
                <a:solidFill>
                  <a:schemeClr val="accent6"/>
                </a:solidFill>
              </a:defRPr>
            </a:lvl1pPr>
            <a:lvl2pPr marL="0" indent="0">
              <a:lnSpc>
                <a:spcPct val="100000"/>
              </a:lnSpc>
              <a:buNone/>
              <a:defRPr sz="3200">
                <a:solidFill>
                  <a:schemeClr val="accent1"/>
                </a:solidFill>
              </a:defRPr>
            </a:lvl2pPr>
            <a:lvl3pPr>
              <a:defRPr b="0">
                <a:solidFill>
                  <a:schemeClr val="bg1"/>
                </a:solidFill>
              </a:defRPr>
            </a:lvl3pPr>
          </a:lstStyle>
          <a:p>
            <a:pPr lvl="0"/>
            <a:r>
              <a:rPr lang="en-US"/>
              <a:t>Headline</a:t>
            </a:r>
          </a:p>
        </p:txBody>
      </p:sp>
      <p:cxnSp>
        <p:nvCxnSpPr>
          <p:cNvPr id="15" name="Straight Connector 14">
            <a:extLst>
              <a:ext uri="{FF2B5EF4-FFF2-40B4-BE49-F238E27FC236}">
                <a16:creationId xmlns:a16="http://schemas.microsoft.com/office/drawing/2014/main" id="{AEB2FD5B-1BE7-4335-8286-FC2F5A1E31FD}"/>
              </a:ext>
            </a:extLst>
          </p:cNvPr>
          <p:cNvCxnSpPr>
            <a:cxnSpLocks/>
          </p:cNvCxnSpPr>
          <p:nvPr userDrawn="1"/>
        </p:nvCxnSpPr>
        <p:spPr>
          <a:xfrm flipV="1">
            <a:off x="9908650" y="5"/>
            <a:ext cx="0" cy="6867524"/>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B8DD73D-4367-4428-B9B1-88CE4C0C334B}"/>
              </a:ext>
            </a:extLst>
          </p:cNvPr>
          <p:cNvSpPr>
            <a:spLocks noGrp="1"/>
          </p:cNvSpPr>
          <p:nvPr>
            <p:ph type="ftr" sz="quarter" idx="13"/>
          </p:nvPr>
        </p:nvSpPr>
        <p:spPr/>
        <p:txBody>
          <a:bodyPr/>
          <a:lstStyle>
            <a:lvl1pPr>
              <a:defRPr>
                <a:solidFill>
                  <a:schemeClr val="bg1"/>
                </a:solidFill>
              </a:defRPr>
            </a:lvl1pPr>
          </a:lstStyle>
          <a:p>
            <a:r>
              <a:rPr lang="en-US"/>
              <a:t>Footer in sentence case</a:t>
            </a:r>
          </a:p>
        </p:txBody>
      </p:sp>
      <p:sp>
        <p:nvSpPr>
          <p:cNvPr id="6" name="Slide Number Placeholder 5">
            <a:extLst>
              <a:ext uri="{FF2B5EF4-FFF2-40B4-BE49-F238E27FC236}">
                <a16:creationId xmlns:a16="http://schemas.microsoft.com/office/drawing/2014/main" id="{94F6E005-29E7-4E49-9534-044C22D8F1FD}"/>
              </a:ext>
            </a:extLst>
          </p:cNvPr>
          <p:cNvSpPr>
            <a:spLocks noGrp="1"/>
          </p:cNvSpPr>
          <p:nvPr>
            <p:ph type="sldNum" sz="quarter" idx="14"/>
          </p:nvPr>
        </p:nvSpPr>
        <p:spPr/>
        <p:txBody>
          <a:bodyPr/>
          <a:lstStyle>
            <a:lvl1pPr>
              <a:defRPr>
                <a:solidFill>
                  <a:schemeClr val="bg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1771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debar: Headlin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277D2C4-BB75-46DC-8BAC-6779306324A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A00064F7-AF22-40BE-9CA3-E37719D48212}"/>
              </a:ext>
            </a:extLst>
          </p:cNvPr>
          <p:cNvGraphicFramePr>
            <a:graphicFrameLocks noChangeAspect="1"/>
          </p:cNvGraphicFramePr>
          <p:nvPr userDrawn="1">
            <p:custDataLst>
              <p:tags r:id="rId1"/>
            </p:custDataLst>
            <p:extLst>
              <p:ext uri="{D42A27DB-BD31-4B8C-83A1-F6EECF244321}">
                <p14:modId xmlns:p14="http://schemas.microsoft.com/office/powerpoint/2010/main" val="31896160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A00064F7-AF22-40BE-9CA3-E37719D48212}"/>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219B743-0187-4CB4-958A-0455FB6CF992}"/>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5" name="Rectangle 4">
            <a:extLst>
              <a:ext uri="{FF2B5EF4-FFF2-40B4-BE49-F238E27FC236}">
                <a16:creationId xmlns:a16="http://schemas.microsoft.com/office/drawing/2014/main" id="{C3309074-2222-4B4E-AA54-75A86715BF4B}"/>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8" name="Freeform 5">
            <a:extLst>
              <a:ext uri="{FF2B5EF4-FFF2-40B4-BE49-F238E27FC236}">
                <a16:creationId xmlns:a16="http://schemas.microsoft.com/office/drawing/2014/main" id="{8C6E3899-D868-4259-9BD0-08933998F51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2" name="Straight Connector 11">
            <a:extLst>
              <a:ext uri="{FF2B5EF4-FFF2-40B4-BE49-F238E27FC236}">
                <a16:creationId xmlns:a16="http://schemas.microsoft.com/office/drawing/2014/main" id="{1CCAC2F7-2AE2-47EA-A4F9-69B87B0A282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2CA79A96-A46A-4043-8DE4-59AEF3E0EA61}"/>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9F6821F8-C3AC-4314-9559-D6BFD54BE686}"/>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48394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debar: Headline + Subhea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56C5456-0711-428B-A2B5-959F7BDAAFF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8BB3DF27-36C2-4D9B-84F8-C86689A14682}"/>
              </a:ext>
            </a:extLst>
          </p:cNvPr>
          <p:cNvGraphicFramePr>
            <a:graphicFrameLocks noChangeAspect="1"/>
          </p:cNvGraphicFramePr>
          <p:nvPr userDrawn="1">
            <p:custDataLst>
              <p:tags r:id="rId1"/>
            </p:custDataLst>
            <p:extLst>
              <p:ext uri="{D42A27DB-BD31-4B8C-83A1-F6EECF244321}">
                <p14:modId xmlns:p14="http://schemas.microsoft.com/office/powerpoint/2010/main" val="19428278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8BB3DF27-36C2-4D9B-84F8-C86689A14682}"/>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C2F660E-9AFA-44CE-B2CE-37E304AD5A3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Rectangle 11">
            <a:extLst>
              <a:ext uri="{FF2B5EF4-FFF2-40B4-BE49-F238E27FC236}">
                <a16:creationId xmlns:a16="http://schemas.microsoft.com/office/drawing/2014/main" id="{9FC86183-5085-425A-911E-943AA6FE549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6" name="Freeform 5">
            <a:extLst>
              <a:ext uri="{FF2B5EF4-FFF2-40B4-BE49-F238E27FC236}">
                <a16:creationId xmlns:a16="http://schemas.microsoft.com/office/drawing/2014/main" id="{FC2D397B-AD55-45D0-8481-A6C52AA75720}"/>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8" name="Straight Connector 17">
            <a:extLst>
              <a:ext uri="{FF2B5EF4-FFF2-40B4-BE49-F238E27FC236}">
                <a16:creationId xmlns:a16="http://schemas.microsoft.com/office/drawing/2014/main" id="{0EBA7BD3-A59B-4F4A-97CB-A8F367B6BA77}"/>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1AE87AF3-535B-43F7-B50A-CD4F5F51488E}"/>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1756EB08-52B8-4103-B43A-CFCF3125AA5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53295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debar: Headline +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4CE7DAE-06DA-43E8-A809-2D327B049E8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193B3082-63B6-49AC-A4DA-3B92C37C4D96}"/>
              </a:ext>
            </a:extLst>
          </p:cNvPr>
          <p:cNvGraphicFramePr>
            <a:graphicFrameLocks noChangeAspect="1"/>
          </p:cNvGraphicFramePr>
          <p:nvPr userDrawn="1">
            <p:custDataLst>
              <p:tags r:id="rId1"/>
            </p:custDataLst>
            <p:extLst>
              <p:ext uri="{D42A27DB-BD31-4B8C-83A1-F6EECF244321}">
                <p14:modId xmlns:p14="http://schemas.microsoft.com/office/powerpoint/2010/main" val="2645187170"/>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193B3082-63B6-49AC-A4DA-3B92C37C4D96}"/>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3F2A08-3AC8-4E48-9E02-37D2C2F57FC3}"/>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1" name="Rectangle 10">
            <a:extLst>
              <a:ext uri="{FF2B5EF4-FFF2-40B4-BE49-F238E27FC236}">
                <a16:creationId xmlns:a16="http://schemas.microsoft.com/office/drawing/2014/main" id="{E8E11EDC-58E1-4672-A08E-831910BE33BB}"/>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5" name="Freeform 5">
            <a:extLst>
              <a:ext uri="{FF2B5EF4-FFF2-40B4-BE49-F238E27FC236}">
                <a16:creationId xmlns:a16="http://schemas.microsoft.com/office/drawing/2014/main" id="{D8E74303-01FC-4276-8B48-C26DAC85763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8" name="Straight Connector 17">
            <a:extLst>
              <a:ext uri="{FF2B5EF4-FFF2-40B4-BE49-F238E27FC236}">
                <a16:creationId xmlns:a16="http://schemas.microsoft.com/office/drawing/2014/main" id="{9F388B5E-DEE9-4350-A0E9-125507DBB08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618EEDD0-F86C-4DFD-B097-37AFB119D589}"/>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C07DCA56-913B-4A0C-92D9-A00CBBA5F3F7}"/>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66954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bar: Headline + +Subhead +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D1B371-CBFA-4A1F-8BF6-E28E3A2422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4BF1FB9A-7E9E-4B8E-AD61-D4C33D07B8E7}"/>
              </a:ext>
            </a:extLst>
          </p:cNvPr>
          <p:cNvGraphicFramePr>
            <a:graphicFrameLocks noChangeAspect="1"/>
          </p:cNvGraphicFramePr>
          <p:nvPr userDrawn="1">
            <p:custDataLst>
              <p:tags r:id="rId1"/>
            </p:custDataLst>
            <p:extLst>
              <p:ext uri="{D42A27DB-BD31-4B8C-83A1-F6EECF244321}">
                <p14:modId xmlns:p14="http://schemas.microsoft.com/office/powerpoint/2010/main" val="341830120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4BF1FB9A-7E9E-4B8E-AD61-D4C33D07B8E7}"/>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20E0FE5-0617-4F10-89A2-024332642BD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3" name="Rectangle 12">
            <a:extLst>
              <a:ext uri="{FF2B5EF4-FFF2-40B4-BE49-F238E27FC236}">
                <a16:creationId xmlns:a16="http://schemas.microsoft.com/office/drawing/2014/main" id="{6433E115-558B-4376-92F0-9EDAF1E8354D}"/>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6" name="Freeform 5">
            <a:extLst>
              <a:ext uri="{FF2B5EF4-FFF2-40B4-BE49-F238E27FC236}">
                <a16:creationId xmlns:a16="http://schemas.microsoft.com/office/drawing/2014/main" id="{C6D6A0DC-28FF-47AF-A39A-423A1ABE2974}"/>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9" name="Straight Connector 18">
            <a:extLst>
              <a:ext uri="{FF2B5EF4-FFF2-40B4-BE49-F238E27FC236}">
                <a16:creationId xmlns:a16="http://schemas.microsoft.com/office/drawing/2014/main" id="{796D56C9-E95D-4B24-8602-BC23EC6DAF45}"/>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F26186F-7395-49A9-9A17-6E276310FAE5}"/>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B30250B5-F78C-4ACC-8C2F-D44A7123EF30}"/>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8" name="Content Placeholder 11">
            <a:extLst>
              <a:ext uri="{FF2B5EF4-FFF2-40B4-BE49-F238E27FC236}">
                <a16:creationId xmlns:a16="http://schemas.microsoft.com/office/drawing/2014/main" id="{B1F97280-41BB-1243-8F83-9113CE98089B}"/>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30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debar: Headline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E2C3A61-F051-475C-99AC-E8D177DD9F0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44549199-4725-4C68-A6B9-802220D70100}"/>
              </a:ext>
            </a:extLst>
          </p:cNvPr>
          <p:cNvGraphicFramePr>
            <a:graphicFrameLocks noChangeAspect="1"/>
          </p:cNvGraphicFramePr>
          <p:nvPr userDrawn="1">
            <p:custDataLst>
              <p:tags r:id="rId1"/>
            </p:custDataLst>
            <p:extLst>
              <p:ext uri="{D42A27DB-BD31-4B8C-83A1-F6EECF244321}">
                <p14:modId xmlns:p14="http://schemas.microsoft.com/office/powerpoint/2010/main" val="3841477963"/>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44549199-4725-4C68-A6B9-802220D70100}"/>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4E64FF-B638-4E85-B1B4-9B1855945CE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B3DF8C12-C3CF-4EF2-98A2-57A2A5AF581C}"/>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8" name="Freeform 5">
            <a:extLst>
              <a:ext uri="{FF2B5EF4-FFF2-40B4-BE49-F238E27FC236}">
                <a16:creationId xmlns:a16="http://schemas.microsoft.com/office/drawing/2014/main" id="{19E00001-6DC8-4976-8B1E-C2B0E39E0DC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a:extLst>
              <a:ext uri="{FF2B5EF4-FFF2-40B4-BE49-F238E27FC236}">
                <a16:creationId xmlns:a16="http://schemas.microsoft.com/office/drawing/2014/main" id="{F5846481-DDF2-4FEE-B6E8-839315B8C7D5}"/>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D3716BA-02BF-4706-BFF5-D3CFCAD74D6C}"/>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A27E2244-F655-4A29-8F35-7A7DE084E2A5}"/>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AC03CAC4-0AA5-B247-8311-C5A462A4A1A4}"/>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22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debar: Headline + Subhead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ABFD57F-1F3F-471E-9463-E1D3E7A2D10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C31B32FE-A062-4EED-A7B4-54E9B91A8288}"/>
              </a:ext>
            </a:extLst>
          </p:cNvPr>
          <p:cNvGraphicFramePr>
            <a:graphicFrameLocks noChangeAspect="1"/>
          </p:cNvGraphicFramePr>
          <p:nvPr userDrawn="1">
            <p:custDataLst>
              <p:tags r:id="rId1"/>
            </p:custDataLst>
            <p:extLst>
              <p:ext uri="{D42A27DB-BD31-4B8C-83A1-F6EECF244321}">
                <p14:modId xmlns:p14="http://schemas.microsoft.com/office/powerpoint/2010/main" val="192602817"/>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C31B32FE-A062-4EED-A7B4-54E9B91A8288}"/>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1BB9AD4-8630-4E1B-B9BC-60E83DCF7C1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241C2E-B1EE-4F0C-B39F-ADC3C97F68F4}"/>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8" name="Freeform 5">
            <a:extLst>
              <a:ext uri="{FF2B5EF4-FFF2-40B4-BE49-F238E27FC236}">
                <a16:creationId xmlns:a16="http://schemas.microsoft.com/office/drawing/2014/main" id="{881ADF28-5734-4233-B87C-C89A72029F57}"/>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a:extLst>
              <a:ext uri="{FF2B5EF4-FFF2-40B4-BE49-F238E27FC236}">
                <a16:creationId xmlns:a16="http://schemas.microsoft.com/office/drawing/2014/main" id="{84B85F7F-4B79-4A5D-A3E9-7A3040E76A36}"/>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17E799CE-5C03-45ED-B7F1-FCA7822DB0E4}"/>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B7BCBA49-2359-4E67-940B-A9C5ED310E2D}"/>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B48671CE-63F8-4D47-8B14-3ACD40525830}"/>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1">
            <a:extLst>
              <a:ext uri="{FF2B5EF4-FFF2-40B4-BE49-F238E27FC236}">
                <a16:creationId xmlns:a16="http://schemas.microsoft.com/office/drawing/2014/main" id="{C5BF72EF-51BE-6449-97BF-02C2DBDC9C48}"/>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9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ar: Headline + +Subhead + Conten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D1B371-CBFA-4A1F-8BF6-E28E3A2422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4BF1FB9A-7E9E-4B8E-AD61-D4C33D07B8E7}"/>
              </a:ext>
            </a:extLst>
          </p:cNvPr>
          <p:cNvGraphicFramePr>
            <a:graphicFrameLocks noChangeAspect="1"/>
          </p:cNvGraphicFramePr>
          <p:nvPr userDrawn="1">
            <p:custDataLst>
              <p:tags r:id="rId1"/>
            </p:custDataLst>
            <p:extLst>
              <p:ext uri="{D42A27DB-BD31-4B8C-83A1-F6EECF244321}">
                <p14:modId xmlns:p14="http://schemas.microsoft.com/office/powerpoint/2010/main" val="341830120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4BF1FB9A-7E9E-4B8E-AD61-D4C33D07B8E7}"/>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20E0FE5-0617-4F10-89A2-024332642BD0}"/>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7" name="Footer Placeholder 16">
            <a:extLst>
              <a:ext uri="{FF2B5EF4-FFF2-40B4-BE49-F238E27FC236}">
                <a16:creationId xmlns:a16="http://schemas.microsoft.com/office/drawing/2014/main" id="{5132FD08-4AA4-4235-82A4-E8D7810E01DE}"/>
              </a:ext>
            </a:extLst>
          </p:cNvPr>
          <p:cNvSpPr>
            <a:spLocks noGrp="1"/>
          </p:cNvSpPr>
          <p:nvPr>
            <p:ph type="ftr" sz="quarter" idx="17"/>
          </p:nvPr>
        </p:nvSpPr>
        <p:spPr/>
        <p:txBody>
          <a:bodyPr/>
          <a:lstStyle/>
          <a:p>
            <a:r>
              <a:rPr lang="en-US"/>
              <a:t>Footer in sentence case</a:t>
            </a:r>
          </a:p>
        </p:txBody>
      </p:sp>
      <p:sp>
        <p:nvSpPr>
          <p:cNvPr id="13" name="Rectangle 12">
            <a:extLst>
              <a:ext uri="{FF2B5EF4-FFF2-40B4-BE49-F238E27FC236}">
                <a16:creationId xmlns:a16="http://schemas.microsoft.com/office/drawing/2014/main" id="{6433E115-558B-4376-92F0-9EDAF1E8354D}"/>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6" name="Freeform 5">
            <a:extLst>
              <a:ext uri="{FF2B5EF4-FFF2-40B4-BE49-F238E27FC236}">
                <a16:creationId xmlns:a16="http://schemas.microsoft.com/office/drawing/2014/main" id="{C6D6A0DC-28FF-47AF-A39A-423A1ABE2974}"/>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19" name="Straight Connector 18">
            <a:extLst>
              <a:ext uri="{FF2B5EF4-FFF2-40B4-BE49-F238E27FC236}">
                <a16:creationId xmlns:a16="http://schemas.microsoft.com/office/drawing/2014/main" id="{796D56C9-E95D-4B24-8602-BC23EC6DAF45}"/>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0F26186F-7395-49A9-9A17-6E276310FAE5}"/>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5" name="Line">
            <a:extLst>
              <a:ext uri="{FF2B5EF4-FFF2-40B4-BE49-F238E27FC236}">
                <a16:creationId xmlns:a16="http://schemas.microsoft.com/office/drawing/2014/main" id="{B30250B5-F78C-4ACC-8C2F-D44A7123EF30}"/>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8" name="Content Placeholder 11">
            <a:extLst>
              <a:ext uri="{FF2B5EF4-FFF2-40B4-BE49-F238E27FC236}">
                <a16:creationId xmlns:a16="http://schemas.microsoft.com/office/drawing/2014/main" id="{B1F97280-41BB-1243-8F83-9113CE98089B}"/>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6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debar: Headline + 3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78AA060-D5BD-4F8F-8F3C-67B1BA950D0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61BB1598-F334-40FE-96D9-B67E510C4A5F}"/>
              </a:ext>
            </a:extLst>
          </p:cNvPr>
          <p:cNvGraphicFramePr>
            <a:graphicFrameLocks noChangeAspect="1"/>
          </p:cNvGraphicFramePr>
          <p:nvPr userDrawn="1">
            <p:custDataLst>
              <p:tags r:id="rId1"/>
            </p:custDataLst>
            <p:extLst>
              <p:ext uri="{D42A27DB-BD31-4B8C-83A1-F6EECF244321}">
                <p14:modId xmlns:p14="http://schemas.microsoft.com/office/powerpoint/2010/main" val="2501047031"/>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61BB1598-F334-40FE-96D9-B67E510C4A5F}"/>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03574E-7474-4B2F-BA46-9F8A7FEC8CFB}"/>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sp>
        <p:nvSpPr>
          <p:cNvPr id="12" name="Content Placeholder 11">
            <a:extLst>
              <a:ext uri="{FF2B5EF4-FFF2-40B4-BE49-F238E27FC236}">
                <a16:creationId xmlns:a16="http://schemas.microsoft.com/office/drawing/2014/main" id="{631A4692-705F-4B03-A981-DB9DF367EFB3}"/>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1">
            <a:extLst>
              <a:ext uri="{FF2B5EF4-FFF2-40B4-BE49-F238E27FC236}">
                <a16:creationId xmlns:a16="http://schemas.microsoft.com/office/drawing/2014/main" id="{C877781D-82FC-4489-BD2A-41CB772049E0}"/>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97098D04-7ACF-482F-ACF9-69398D9C08E3}"/>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0" name="Freeform 5">
            <a:extLst>
              <a:ext uri="{FF2B5EF4-FFF2-40B4-BE49-F238E27FC236}">
                <a16:creationId xmlns:a16="http://schemas.microsoft.com/office/drawing/2014/main" id="{503A8512-B8CB-4D99-855F-F447A5435AE9}"/>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2" name="Straight Connector 21">
            <a:extLst>
              <a:ext uri="{FF2B5EF4-FFF2-40B4-BE49-F238E27FC236}">
                <a16:creationId xmlns:a16="http://schemas.microsoft.com/office/drawing/2014/main" id="{207F3CAF-1E78-4875-A454-3F8B318382BB}"/>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6C949D5-F1B9-4E6D-9F63-7C9349E465C6}"/>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grpSp>
        <p:nvGrpSpPr>
          <p:cNvPr id="24" name="Group 23">
            <a:extLst>
              <a:ext uri="{FF2B5EF4-FFF2-40B4-BE49-F238E27FC236}">
                <a16:creationId xmlns:a16="http://schemas.microsoft.com/office/drawing/2014/main" id="{83100221-BEBD-4112-8642-0874305F47CF}"/>
              </a:ext>
            </a:extLst>
          </p:cNvPr>
          <p:cNvGrpSpPr/>
          <p:nvPr userDrawn="1"/>
        </p:nvGrpSpPr>
        <p:grpSpPr>
          <a:xfrm>
            <a:off x="3712946" y="1538845"/>
            <a:ext cx="3597108" cy="5319161"/>
            <a:chOff x="2784347" y="1227222"/>
            <a:chExt cx="2697480" cy="3916279"/>
          </a:xfrm>
        </p:grpSpPr>
        <p:cxnSp>
          <p:nvCxnSpPr>
            <p:cNvPr id="25" name="Straight Connector 24">
              <a:extLst>
                <a:ext uri="{FF2B5EF4-FFF2-40B4-BE49-F238E27FC236}">
                  <a16:creationId xmlns:a16="http://schemas.microsoft.com/office/drawing/2014/main" id="{F74215BB-0E5E-47CA-B2DF-CB507E3918EE}"/>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E5B37A-AA00-4571-A3E7-E7AE04637153}"/>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4" name="Line">
            <a:extLst>
              <a:ext uri="{FF2B5EF4-FFF2-40B4-BE49-F238E27FC236}">
                <a16:creationId xmlns:a16="http://schemas.microsoft.com/office/drawing/2014/main" id="{46478A2C-1F0D-4E9C-8201-B8DEB63E58A2}"/>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303259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debar: Headline + Subhead + 3 columns">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E9D8CF6-80D2-4A62-B480-BFFCF499E0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5" name="Object 4" hidden="1">
            <a:extLst>
              <a:ext uri="{FF2B5EF4-FFF2-40B4-BE49-F238E27FC236}">
                <a16:creationId xmlns:a16="http://schemas.microsoft.com/office/drawing/2014/main" id="{813952A8-A4D1-4A53-9D1B-BE1C127DD177}"/>
              </a:ext>
            </a:extLst>
          </p:cNvPr>
          <p:cNvGraphicFramePr>
            <a:graphicFrameLocks noChangeAspect="1"/>
          </p:cNvGraphicFramePr>
          <p:nvPr userDrawn="1">
            <p:custDataLst>
              <p:tags r:id="rId1"/>
            </p:custDataLst>
            <p:extLst>
              <p:ext uri="{D42A27DB-BD31-4B8C-83A1-F6EECF244321}">
                <p14:modId xmlns:p14="http://schemas.microsoft.com/office/powerpoint/2010/main" val="2597408378"/>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813952A8-A4D1-4A53-9D1B-BE1C127DD177}"/>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132A89D-DF31-4CBB-B13A-908F506C7B1A}"/>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grpSp>
        <p:nvGrpSpPr>
          <p:cNvPr id="3" name="Group 2">
            <a:extLst>
              <a:ext uri="{FF2B5EF4-FFF2-40B4-BE49-F238E27FC236}">
                <a16:creationId xmlns:a16="http://schemas.microsoft.com/office/drawing/2014/main" id="{74C3B40E-D517-477C-BEC9-861FD7E490F5}"/>
              </a:ext>
            </a:extLst>
          </p:cNvPr>
          <p:cNvGrpSpPr/>
          <p:nvPr userDrawn="1"/>
        </p:nvGrpSpPr>
        <p:grpSpPr>
          <a:xfrm>
            <a:off x="3712946" y="1538845"/>
            <a:ext cx="3597108" cy="5319161"/>
            <a:chOff x="2784347" y="1227222"/>
            <a:chExt cx="2697480" cy="3916279"/>
          </a:xfrm>
        </p:grpSpPr>
        <p:cxnSp>
          <p:nvCxnSpPr>
            <p:cNvPr id="13" name="Straight Connector 12">
              <a:extLst>
                <a:ext uri="{FF2B5EF4-FFF2-40B4-BE49-F238E27FC236}">
                  <a16:creationId xmlns:a16="http://schemas.microsoft.com/office/drawing/2014/main" id="{0EC0CB8F-8E22-48DB-8BEF-228A24537419}"/>
                </a:ext>
              </a:extLst>
            </p:cNvPr>
            <p:cNvCxnSpPr>
              <a:cxnSpLocks/>
            </p:cNvCxnSpPr>
            <p:nvPr userDrawn="1"/>
          </p:nvCxnSpPr>
          <p:spPr>
            <a:xfrm>
              <a:off x="278434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7A86DB-EF67-4F68-95D5-6FB09D173DF3}"/>
                </a:ext>
              </a:extLst>
            </p:cNvPr>
            <p:cNvCxnSpPr>
              <a:cxnSpLocks/>
            </p:cNvCxnSpPr>
            <p:nvPr userDrawn="1"/>
          </p:nvCxnSpPr>
          <p:spPr>
            <a:xfrm>
              <a:off x="5481827" y="1227222"/>
              <a:ext cx="0" cy="391627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34F93208-D0C2-4CED-9396-138F78FD7D8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0" name="Freeform 5">
            <a:extLst>
              <a:ext uri="{FF2B5EF4-FFF2-40B4-BE49-F238E27FC236}">
                <a16:creationId xmlns:a16="http://schemas.microsoft.com/office/drawing/2014/main" id="{A6B515C7-AB2B-4179-83EC-9825C49D4C5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2" name="Straight Connector 21">
            <a:extLst>
              <a:ext uri="{FF2B5EF4-FFF2-40B4-BE49-F238E27FC236}">
                <a16:creationId xmlns:a16="http://schemas.microsoft.com/office/drawing/2014/main" id="{E5ACB78C-05F4-444C-A0E1-45F70B1140FD}"/>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FDCE8F81-B1BE-481A-A388-157E9B695B03}"/>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
        <p:nvSpPr>
          <p:cNvPr id="6" name="Line">
            <a:extLst>
              <a:ext uri="{FF2B5EF4-FFF2-40B4-BE49-F238E27FC236}">
                <a16:creationId xmlns:a16="http://schemas.microsoft.com/office/drawing/2014/main" id="{F0280E9A-4C50-4D8A-AD9F-72343A67303B}"/>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21" name="Content Placeholder 11">
            <a:extLst>
              <a:ext uri="{FF2B5EF4-FFF2-40B4-BE49-F238E27FC236}">
                <a16:creationId xmlns:a16="http://schemas.microsoft.com/office/drawing/2014/main" id="{158C2A49-8B03-7444-82A9-97B1E17E68A1}"/>
              </a:ext>
            </a:extLst>
          </p:cNvPr>
          <p:cNvSpPr>
            <a:spLocks noGrp="1"/>
          </p:cNvSpPr>
          <p:nvPr>
            <p:ph sz="quarter" idx="16"/>
          </p:nvPr>
        </p:nvSpPr>
        <p:spPr>
          <a:xfrm>
            <a:off x="512129"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1">
            <a:extLst>
              <a:ext uri="{FF2B5EF4-FFF2-40B4-BE49-F238E27FC236}">
                <a16:creationId xmlns:a16="http://schemas.microsoft.com/office/drawing/2014/main" id="{551942A7-6BEE-DE49-BF87-183B3F0506E9}"/>
              </a:ext>
            </a:extLst>
          </p:cNvPr>
          <p:cNvSpPr>
            <a:spLocks noGrp="1"/>
          </p:cNvSpPr>
          <p:nvPr>
            <p:ph sz="quarter" idx="17"/>
          </p:nvPr>
        </p:nvSpPr>
        <p:spPr>
          <a:xfrm>
            <a:off x="410923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1">
            <a:extLst>
              <a:ext uri="{FF2B5EF4-FFF2-40B4-BE49-F238E27FC236}">
                <a16:creationId xmlns:a16="http://schemas.microsoft.com/office/drawing/2014/main" id="{88996CDF-3929-814A-A611-37688EC9E028}"/>
              </a:ext>
            </a:extLst>
          </p:cNvPr>
          <p:cNvSpPr>
            <a:spLocks noGrp="1"/>
          </p:cNvSpPr>
          <p:nvPr>
            <p:ph sz="quarter" idx="18"/>
          </p:nvPr>
        </p:nvSpPr>
        <p:spPr>
          <a:xfrm>
            <a:off x="7706348" y="1914143"/>
            <a:ext cx="2804525"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24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debar: Screenshot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D267C01-D4B3-46F6-8DC1-D2A0C07F819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710" t="38616" r="20816"/>
          <a:stretch/>
        </p:blipFill>
        <p:spPr>
          <a:xfrm>
            <a:off x="10882886" y="4234"/>
            <a:ext cx="1310703" cy="1418100"/>
          </a:xfrm>
          <a:prstGeom prst="rect">
            <a:avLst/>
          </a:prstGeom>
        </p:spPr>
      </p:pic>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2"/>
            <a:ext cx="9998742" cy="205184"/>
          </a:xfrm>
        </p:spPr>
        <p:txBody>
          <a:bodyPr/>
          <a:lstStyle>
            <a:lvl1pPr>
              <a:defRPr sz="1333"/>
            </a:lvl1pPr>
          </a:lstStyle>
          <a:p>
            <a:r>
              <a:rPr lang="en-US"/>
              <a:t>For screenshots only: Title here, 10-</a:t>
            </a:r>
            <a:r>
              <a:rPr lang="en-US" err="1"/>
              <a:t>pt</a:t>
            </a:r>
            <a:endParaRPr lang="en-US"/>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7407CB27-C2CE-4C0F-9273-4268E13AAFA3}"/>
              </a:ext>
            </a:extLst>
          </p:cNvPr>
          <p:cNvCxnSpPr>
            <a:cxnSpLocks/>
          </p:cNvCxnSpPr>
          <p:nvPr userDrawn="1"/>
        </p:nvCxnSpPr>
        <p:spPr>
          <a:xfrm>
            <a:off x="320883" y="757229"/>
            <a:ext cx="0" cy="6106867"/>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91CB3F-1AA6-4C2A-80AF-61E30D1F2C2F}"/>
              </a:ext>
            </a:extLst>
          </p:cNvPr>
          <p:cNvCxnSpPr>
            <a:cxnSpLocks/>
          </p:cNvCxnSpPr>
          <p:nvPr userDrawn="1"/>
        </p:nvCxnSpPr>
        <p:spPr>
          <a:xfrm>
            <a:off x="2" y="757224"/>
            <a:ext cx="108828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1F56DEE-6AFE-41C5-A208-88CE538FD9A7}"/>
              </a:ext>
            </a:extLst>
          </p:cNvPr>
          <p:cNvSpPr>
            <a:spLocks noGrp="1"/>
          </p:cNvSpPr>
          <p:nvPr>
            <p:ph type="ftr" sz="quarter" idx="15"/>
          </p:nvPr>
        </p:nvSpPr>
        <p:spPr/>
        <p:txBody>
          <a:bodyPr/>
          <a:lstStyle/>
          <a:p>
            <a:r>
              <a:rPr lang="en-US"/>
              <a:t>Footer in sentence case</a:t>
            </a:r>
          </a:p>
        </p:txBody>
      </p:sp>
      <p:pic>
        <p:nvPicPr>
          <p:cNvPr id="11" name="Picture 10">
            <a:extLst>
              <a:ext uri="{FF2B5EF4-FFF2-40B4-BE49-F238E27FC236}">
                <a16:creationId xmlns:a16="http://schemas.microsoft.com/office/drawing/2014/main" id="{C9EAED03-FD40-4C12-BB69-3BC276DD62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3809" y="1229094"/>
            <a:ext cx="7955388" cy="5079284"/>
          </a:xfrm>
          <a:prstGeom prst="rect">
            <a:avLst/>
          </a:prstGeom>
        </p:spPr>
      </p:pic>
      <p:sp>
        <p:nvSpPr>
          <p:cNvPr id="12" name="Picture Placeholder 10">
            <a:extLst>
              <a:ext uri="{FF2B5EF4-FFF2-40B4-BE49-F238E27FC236}">
                <a16:creationId xmlns:a16="http://schemas.microsoft.com/office/drawing/2014/main" id="{D4AE4277-BDDB-47EC-8079-154D20AFA849}"/>
              </a:ext>
            </a:extLst>
          </p:cNvPr>
          <p:cNvSpPr>
            <a:spLocks noGrp="1"/>
          </p:cNvSpPr>
          <p:nvPr>
            <p:ph type="pic" sz="quarter" idx="16"/>
          </p:nvPr>
        </p:nvSpPr>
        <p:spPr>
          <a:xfrm>
            <a:off x="2471577" y="1588036"/>
            <a:ext cx="6082137" cy="3843775"/>
          </a:xfrm>
          <a:ln w="6350">
            <a:solidFill>
              <a:schemeClr val="tx1">
                <a:lumMod val="40000"/>
                <a:lumOff val="60000"/>
              </a:schemeClr>
            </a:solidFill>
          </a:ln>
        </p:spPr>
        <p:txBody>
          <a:bodyPr anchor="ctr">
            <a:noAutofit/>
          </a:bodyPr>
          <a:lstStyle>
            <a:lvl1pPr algn="ctr">
              <a:defRPr/>
            </a:lvl1pPr>
          </a:lstStyle>
          <a:p>
            <a:endParaRPr lang="en-US"/>
          </a:p>
        </p:txBody>
      </p:sp>
      <p:sp>
        <p:nvSpPr>
          <p:cNvPr id="21" name="Rectangle 20">
            <a:extLst>
              <a:ext uri="{FF2B5EF4-FFF2-40B4-BE49-F238E27FC236}">
                <a16:creationId xmlns:a16="http://schemas.microsoft.com/office/drawing/2014/main" id="{B141E85A-1790-4DF0-B46A-D9E8C07B8E39}"/>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23" name="Freeform 5">
            <a:extLst>
              <a:ext uri="{FF2B5EF4-FFF2-40B4-BE49-F238E27FC236}">
                <a16:creationId xmlns:a16="http://schemas.microsoft.com/office/drawing/2014/main" id="{584D058B-5B09-436D-B588-DD140C66520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Line">
            <a:extLst>
              <a:ext uri="{FF2B5EF4-FFF2-40B4-BE49-F238E27FC236}">
                <a16:creationId xmlns:a16="http://schemas.microsoft.com/office/drawing/2014/main" id="{021FBE40-66BC-4606-9EB0-E951F30C12E1}"/>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Tree>
    <p:extLst>
      <p:ext uri="{BB962C8B-B14F-4D97-AF65-F5344CB8AC3E}">
        <p14:creationId xmlns:p14="http://schemas.microsoft.com/office/powerpoint/2010/main" val="13304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D91314-8CB6-4960-93B2-5E0F6C6F2D9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4" name="Object 3" hidden="1">
            <a:extLst>
              <a:ext uri="{FF2B5EF4-FFF2-40B4-BE49-F238E27FC236}">
                <a16:creationId xmlns:a16="http://schemas.microsoft.com/office/drawing/2014/main" id="{F3CE8B08-EA69-4458-9637-876FC51604D5}"/>
              </a:ext>
            </a:extLst>
          </p:cNvPr>
          <p:cNvGraphicFramePr>
            <a:graphicFrameLocks noChangeAspect="1"/>
          </p:cNvGraphicFramePr>
          <p:nvPr userDrawn="1">
            <p:custDataLst>
              <p:tags r:id="rId1"/>
            </p:custDataLst>
            <p:extLst>
              <p:ext uri="{D42A27DB-BD31-4B8C-83A1-F6EECF244321}">
                <p14:modId xmlns:p14="http://schemas.microsoft.com/office/powerpoint/2010/main" val="37485780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4" name="Object 3" hidden="1">
                        <a:extLst>
                          <a:ext uri="{FF2B5EF4-FFF2-40B4-BE49-F238E27FC236}">
                            <a16:creationId xmlns:a16="http://schemas.microsoft.com/office/drawing/2014/main" id="{F3CE8B08-EA69-4458-9637-876FC51604D5}"/>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5FC6751-1AB1-41C7-AA2E-FC23F0A7CE68}"/>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7" name="Straight Connector 6">
            <a:extLst>
              <a:ext uri="{FF2B5EF4-FFF2-40B4-BE49-F238E27FC236}">
                <a16:creationId xmlns:a16="http://schemas.microsoft.com/office/drawing/2014/main" id="{E141ABD1-B2B8-4B31-865E-55BB429D5359}"/>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F58FE6-8921-4C4F-AFA6-491A979C02B3}"/>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Tree>
    <p:extLst>
      <p:ext uri="{BB962C8B-B14F-4D97-AF65-F5344CB8AC3E}">
        <p14:creationId xmlns:p14="http://schemas.microsoft.com/office/powerpoint/2010/main" val="4000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line + Subhea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A312DE0-F25F-401D-B5A1-41542650C5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5" name="Object 4" hidden="1">
            <a:extLst>
              <a:ext uri="{FF2B5EF4-FFF2-40B4-BE49-F238E27FC236}">
                <a16:creationId xmlns:a16="http://schemas.microsoft.com/office/drawing/2014/main" id="{CFE13226-0CC3-4F98-850D-52A27DF6C5F8}"/>
              </a:ext>
            </a:extLst>
          </p:cNvPr>
          <p:cNvGraphicFramePr>
            <a:graphicFrameLocks noChangeAspect="1"/>
          </p:cNvGraphicFramePr>
          <p:nvPr userDrawn="1">
            <p:custDataLst>
              <p:tags r:id="rId1"/>
            </p:custDataLst>
            <p:extLst>
              <p:ext uri="{D42A27DB-BD31-4B8C-83A1-F6EECF244321}">
                <p14:modId xmlns:p14="http://schemas.microsoft.com/office/powerpoint/2010/main" val="109547574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5" name="Object 4" hidden="1">
                        <a:extLst>
                          <a:ext uri="{FF2B5EF4-FFF2-40B4-BE49-F238E27FC236}">
                            <a16:creationId xmlns:a16="http://schemas.microsoft.com/office/drawing/2014/main" id="{CFE13226-0CC3-4F98-850D-52A27DF6C5F8}"/>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3AB827C-93C5-47F2-A706-8600E39913C5}"/>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1">
            <a:extLst>
              <a:ext uri="{FF2B5EF4-FFF2-40B4-BE49-F238E27FC236}">
                <a16:creationId xmlns:a16="http://schemas.microsoft.com/office/drawing/2014/main" id="{2CA7099E-C6B2-4E92-A34A-59B432832EFA}"/>
              </a:ext>
            </a:extLst>
          </p:cNvPr>
          <p:cNvSpPr>
            <a:spLocks noGrp="1"/>
          </p:cNvSpPr>
          <p:nvPr>
            <p:ph type="title" hasCustomPrompt="1"/>
          </p:nvPr>
        </p:nvSpPr>
        <p:spPr>
          <a:xfrm>
            <a:off x="512131" y="377954"/>
            <a:ext cx="9998742" cy="574516"/>
          </a:xfrm>
        </p:spPr>
        <p:txBody>
          <a:bodyPr/>
          <a:lstStyle>
            <a:lvl1pPr>
              <a:defRPr/>
            </a:lvl1pPr>
          </a:lstStyle>
          <a:p>
            <a:r>
              <a:rPr lang="en-US"/>
              <a:t>Headline in sentence case, 28-pt</a:t>
            </a:r>
          </a:p>
        </p:txBody>
      </p:sp>
      <p:sp>
        <p:nvSpPr>
          <p:cNvPr id="13" name="Footer Placeholder 12">
            <a:extLst>
              <a:ext uri="{FF2B5EF4-FFF2-40B4-BE49-F238E27FC236}">
                <a16:creationId xmlns:a16="http://schemas.microsoft.com/office/drawing/2014/main" id="{19499DCA-4E57-4AF8-AA27-877148DAABD6}"/>
              </a:ext>
            </a:extLst>
          </p:cNvPr>
          <p:cNvSpPr>
            <a:spLocks noGrp="1"/>
          </p:cNvSpPr>
          <p:nvPr>
            <p:ph type="ftr" sz="quarter" idx="13"/>
          </p:nvPr>
        </p:nvSpPr>
        <p:spPr/>
        <p:txBody>
          <a:bodyPr/>
          <a:lstStyle/>
          <a:p>
            <a:r>
              <a:rPr lang="en-US"/>
              <a:t>Footer in sentence case</a:t>
            </a:r>
          </a:p>
        </p:txBody>
      </p:sp>
      <p:sp>
        <p:nvSpPr>
          <p:cNvPr id="3" name="Slide Number Placeholder 2">
            <a:extLst>
              <a:ext uri="{FF2B5EF4-FFF2-40B4-BE49-F238E27FC236}">
                <a16:creationId xmlns:a16="http://schemas.microsoft.com/office/drawing/2014/main" id="{3E448C12-4E00-4571-A250-07E5ADEF04C6}"/>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8" name="Straight Connector 7">
            <a:extLst>
              <a:ext uri="{FF2B5EF4-FFF2-40B4-BE49-F238E27FC236}">
                <a16:creationId xmlns:a16="http://schemas.microsoft.com/office/drawing/2014/main" id="{34E675A3-6905-4528-B343-87BF1DC2A04C}"/>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863C8FE-E5C3-4BAD-9BB0-48E974CCD9AB}"/>
              </a:ext>
            </a:extLst>
          </p:cNvPr>
          <p:cNvSpPr>
            <a:spLocks noGrp="1"/>
          </p:cNvSpPr>
          <p:nvPr>
            <p:ph type="body" sz="quarter" idx="12" hasCustomPrompt="1"/>
          </p:nvPr>
        </p:nvSpPr>
        <p:spPr>
          <a:xfrm>
            <a:off x="512131" y="917574"/>
            <a:ext cx="9998742" cy="366255"/>
          </a:xfrm>
        </p:spPr>
        <p:txBody>
          <a:bodyPr/>
          <a:lstStyle>
            <a:lvl1pPr>
              <a:defRPr sz="2400"/>
            </a:lvl1pPr>
            <a:lvl4pPr>
              <a:defRPr/>
            </a:lvl4pPr>
          </a:lstStyle>
          <a:p>
            <a:pPr lvl="0"/>
            <a:r>
              <a:rPr lang="en-US"/>
              <a:t>Subtitle in sentence case, 18-pt</a:t>
            </a:r>
          </a:p>
        </p:txBody>
      </p:sp>
    </p:spTree>
    <p:extLst>
      <p:ext uri="{BB962C8B-B14F-4D97-AF65-F5344CB8AC3E}">
        <p14:creationId xmlns:p14="http://schemas.microsoft.com/office/powerpoint/2010/main" val="13460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57C5E0-4C80-4B69-A148-F3C17F950220}"/>
              </a:ext>
            </a:extLst>
          </p:cNvPr>
          <p:cNvGraphicFramePr>
            <a:graphicFrameLocks noChangeAspect="1"/>
          </p:cNvGraphicFramePr>
          <p:nvPr userDrawn="1">
            <p:custDataLst>
              <p:tags r:id="rId1"/>
            </p:custDataLst>
            <p:extLst>
              <p:ext uri="{D42A27DB-BD31-4B8C-83A1-F6EECF244321}">
                <p14:modId xmlns:p14="http://schemas.microsoft.com/office/powerpoint/2010/main" val="36678597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3" imgW="383" imgH="384" progId="TCLayout.ActiveDocument.1">
                  <p:embed/>
                </p:oleObj>
              </mc:Choice>
              <mc:Fallback>
                <p:oleObj name="think-cell Slide" r:id="rId3" imgW="383" imgH="384" progId="TCLayout.ActiveDocument.1">
                  <p:embed/>
                  <p:pic>
                    <p:nvPicPr>
                      <p:cNvPr id="3" name="Object 2" hidden="1">
                        <a:extLst>
                          <a:ext uri="{FF2B5EF4-FFF2-40B4-BE49-F238E27FC236}">
                            <a16:creationId xmlns:a16="http://schemas.microsoft.com/office/drawing/2014/main" id="{8557C5E0-4C80-4B69-A148-F3C17F950220}"/>
                          </a:ext>
                        </a:extLst>
                      </p:cNvPr>
                      <p:cNvPicPr/>
                      <p:nvPr/>
                    </p:nvPicPr>
                    <p:blipFill>
                      <a:blip r:embed="rId4"/>
                      <a:stretch>
                        <a:fillRect/>
                      </a:stretch>
                    </p:blipFill>
                    <p:spPr>
                      <a:xfrm>
                        <a:off x="2117" y="2118"/>
                        <a:ext cx="2118" cy="2117"/>
                      </a:xfrm>
                      <a:prstGeom prst="rect">
                        <a:avLst/>
                      </a:prstGeom>
                    </p:spPr>
                  </p:pic>
                </p:oleObj>
              </mc:Fallback>
            </mc:AlternateContent>
          </a:graphicData>
        </a:graphic>
      </p:graphicFrame>
    </p:spTree>
    <p:extLst>
      <p:ext uri="{BB962C8B-B14F-4D97-AF65-F5344CB8AC3E}">
        <p14:creationId xmlns:p14="http://schemas.microsoft.com/office/powerpoint/2010/main" val="16218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with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E6FEA1-8E85-4A85-AD50-D9646BA9576E}"/>
              </a:ext>
            </a:extLst>
          </p:cNvPr>
          <p:cNvSpPr>
            <a:spLocks noGrp="1"/>
          </p:cNvSpPr>
          <p:nvPr>
            <p:ph type="ftr" sz="quarter" idx="10"/>
          </p:nvPr>
        </p:nvSpPr>
        <p:spPr/>
        <p:txBody>
          <a:bodyPr/>
          <a:lstStyle/>
          <a:p>
            <a:r>
              <a:rPr lang="en-US"/>
              <a:t>Footer in sentence case</a:t>
            </a:r>
          </a:p>
        </p:txBody>
      </p:sp>
      <p:sp>
        <p:nvSpPr>
          <p:cNvPr id="5" name="Slide Number Placeholder 4">
            <a:extLst>
              <a:ext uri="{FF2B5EF4-FFF2-40B4-BE49-F238E27FC236}">
                <a16:creationId xmlns:a16="http://schemas.microsoft.com/office/drawing/2014/main" id="{B5C5E2C1-9E08-445E-ACF6-2A47115AF3C7}"/>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6" name="Title 5">
            <a:extLst>
              <a:ext uri="{FF2B5EF4-FFF2-40B4-BE49-F238E27FC236}">
                <a16:creationId xmlns:a16="http://schemas.microsoft.com/office/drawing/2014/main" id="{35051FB4-0517-BD0E-BFEE-AE5C3591C57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MX"/>
          </a:p>
        </p:txBody>
      </p:sp>
    </p:spTree>
    <p:extLst>
      <p:ext uri="{BB962C8B-B14F-4D97-AF65-F5344CB8AC3E}">
        <p14:creationId xmlns:p14="http://schemas.microsoft.com/office/powerpoint/2010/main" val="25206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bar: Headline + 2 columns">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E2C3A61-F051-475C-99AC-E8D177DD9F0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710" t="38616" r="20816"/>
          <a:stretch/>
        </p:blipFill>
        <p:spPr>
          <a:xfrm>
            <a:off x="10882886" y="4234"/>
            <a:ext cx="1310703" cy="1418100"/>
          </a:xfrm>
          <a:prstGeom prst="rect">
            <a:avLst/>
          </a:prstGeom>
        </p:spPr>
      </p:pic>
      <p:graphicFrame>
        <p:nvGraphicFramePr>
          <p:cNvPr id="3" name="Object 2" hidden="1">
            <a:extLst>
              <a:ext uri="{FF2B5EF4-FFF2-40B4-BE49-F238E27FC236}">
                <a16:creationId xmlns:a16="http://schemas.microsoft.com/office/drawing/2014/main" id="{44549199-4725-4C68-A6B9-802220D70100}"/>
              </a:ext>
            </a:extLst>
          </p:cNvPr>
          <p:cNvGraphicFramePr>
            <a:graphicFrameLocks noChangeAspect="1"/>
          </p:cNvGraphicFramePr>
          <p:nvPr userDrawn="1">
            <p:custDataLst>
              <p:tags r:id="rId1"/>
            </p:custDataLst>
            <p:extLst>
              <p:ext uri="{D42A27DB-BD31-4B8C-83A1-F6EECF244321}">
                <p14:modId xmlns:p14="http://schemas.microsoft.com/office/powerpoint/2010/main" val="3841477963"/>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6" imgW="383" imgH="384" progId="TCLayout.ActiveDocument.1">
                  <p:embed/>
                </p:oleObj>
              </mc:Choice>
              <mc:Fallback>
                <p:oleObj name="think-cell Slide" r:id="rId6" imgW="383" imgH="384" progId="TCLayout.ActiveDocument.1">
                  <p:embed/>
                  <p:pic>
                    <p:nvPicPr>
                      <p:cNvPr id="3" name="Object 2" hidden="1">
                        <a:extLst>
                          <a:ext uri="{FF2B5EF4-FFF2-40B4-BE49-F238E27FC236}">
                            <a16:creationId xmlns:a16="http://schemas.microsoft.com/office/drawing/2014/main" id="{44549199-4725-4C68-A6B9-802220D70100}"/>
                          </a:ext>
                        </a:extLst>
                      </p:cNvPr>
                      <p:cNvPicPr/>
                      <p:nvPr/>
                    </p:nvPicPr>
                    <p:blipFill>
                      <a:blip r:embed="rId7"/>
                      <a:stretch>
                        <a:fillRect/>
                      </a:stretch>
                    </p:blipFill>
                    <p:spPr>
                      <a:xfrm>
                        <a:off x="2117" y="2118"/>
                        <a:ext cx="211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4E64FF-B638-4E85-B1B4-9B1855945CEC}"/>
              </a:ext>
            </a:extLst>
          </p:cNvPr>
          <p:cNvSpPr/>
          <p:nvPr userDrawn="1">
            <p:custDataLst>
              <p:tags r:id="rId2"/>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14" name="Slide Number Placeholder 13">
            <a:extLst>
              <a:ext uri="{FF2B5EF4-FFF2-40B4-BE49-F238E27FC236}">
                <a16:creationId xmlns:a16="http://schemas.microsoft.com/office/drawing/2014/main" id="{9922401F-B6BA-4380-9FE0-7967FE971D7E}"/>
              </a:ext>
            </a:extLst>
          </p:cNvPr>
          <p:cNvSpPr>
            <a:spLocks noGrp="1"/>
          </p:cNvSpPr>
          <p:nvPr>
            <p:ph type="sldNum" sz="quarter" idx="14"/>
          </p:nvPr>
        </p:nvSpPr>
        <p:spPr/>
        <p:txBody>
          <a:bodyPr/>
          <a:lstStyle/>
          <a:p>
            <a:fld id="{0C691DA3-4ABE-49F3-91E6-D9975CC9DD5F}" type="slidenum">
              <a:rPr lang="en-US" smtClean="0"/>
              <a:pPr/>
              <a:t>‹#›</a:t>
            </a:fld>
            <a:endParaRPr lang="en-US"/>
          </a:p>
        </p:txBody>
      </p:sp>
      <p:cxnSp>
        <p:nvCxnSpPr>
          <p:cNvPr id="15" name="Straight Connector 14">
            <a:extLst>
              <a:ext uri="{FF2B5EF4-FFF2-40B4-BE49-F238E27FC236}">
                <a16:creationId xmlns:a16="http://schemas.microsoft.com/office/drawing/2014/main" id="{86329574-BBB9-4A12-9591-43D618E22673}"/>
              </a:ext>
            </a:extLst>
          </p:cNvPr>
          <p:cNvCxnSpPr>
            <a:cxnSpLocks/>
          </p:cNvCxnSpPr>
          <p:nvPr userDrawn="1"/>
        </p:nvCxnSpPr>
        <p:spPr>
          <a:xfrm>
            <a:off x="5516413" y="1538846"/>
            <a:ext cx="0" cy="5319159"/>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16" name="Content Placeholder 11">
            <a:extLst>
              <a:ext uri="{FF2B5EF4-FFF2-40B4-BE49-F238E27FC236}">
                <a16:creationId xmlns:a16="http://schemas.microsoft.com/office/drawing/2014/main" id="{BDAFBA97-BD6B-4B88-8E85-43E95D9282C8}"/>
              </a:ext>
            </a:extLst>
          </p:cNvPr>
          <p:cNvSpPr>
            <a:spLocks noGrp="1"/>
          </p:cNvSpPr>
          <p:nvPr>
            <p:ph sz="quarter" idx="17"/>
          </p:nvPr>
        </p:nvSpPr>
        <p:spPr>
          <a:xfrm>
            <a:off x="5938277"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80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B3DF8C12-C3CF-4EF2-98A2-57A2A5AF581C}"/>
              </a:ext>
            </a:extLst>
          </p:cNvPr>
          <p:cNvSpPr/>
          <p:nvPr userDrawn="1"/>
        </p:nvSpPr>
        <p:spPr>
          <a:xfrm>
            <a:off x="10882886" y="1538841"/>
            <a:ext cx="1310703" cy="5319160"/>
          </a:xfrm>
          <a:prstGeom prst="rect">
            <a:avLst/>
          </a:prstGeom>
          <a:solidFill>
            <a:schemeClr val="accent6"/>
          </a:solidFill>
          <a:ln w="1905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7" tIns="162557" rIns="162557" bIns="162557" numCol="1" spcCol="38100" rtlCol="0" fromWordArt="0" anchor="ctr" anchorCtr="0" forceAA="0" compatLnSpc="1">
            <a:prstTxWarp prst="textNoShape">
              <a:avLst/>
            </a:prstTxWarp>
            <a:noAutofit/>
          </a:bodyPr>
          <a:lstStyle/>
          <a:p>
            <a:pPr marR="0" lvl="0" indent="0" defTabSz="1625518" fontAlgn="auto"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chemeClr val="bg2"/>
              </a:solidFill>
              <a:effectLst/>
              <a:uFillTx/>
              <a:latin typeface="Taub Sans" pitchFamily="2" charset="77"/>
              <a:ea typeface="Taub Sans" pitchFamily="2" charset="77"/>
            </a:endParaRPr>
          </a:p>
        </p:txBody>
      </p:sp>
      <p:sp>
        <p:nvSpPr>
          <p:cNvPr id="18" name="Freeform 5">
            <a:extLst>
              <a:ext uri="{FF2B5EF4-FFF2-40B4-BE49-F238E27FC236}">
                <a16:creationId xmlns:a16="http://schemas.microsoft.com/office/drawing/2014/main" id="{19E00001-6DC8-4976-8B1E-C2B0E39E0DC8}"/>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20" name="Straight Connector 19">
            <a:extLst>
              <a:ext uri="{FF2B5EF4-FFF2-40B4-BE49-F238E27FC236}">
                <a16:creationId xmlns:a16="http://schemas.microsoft.com/office/drawing/2014/main" id="{F5846481-DDF2-4FEE-B6E8-839315B8C7D5}"/>
              </a:ext>
            </a:extLst>
          </p:cNvPr>
          <p:cNvCxnSpPr>
            <a:cxnSpLocks/>
          </p:cNvCxnSpPr>
          <p:nvPr userDrawn="1"/>
        </p:nvCxnSpPr>
        <p:spPr>
          <a:xfrm>
            <a:off x="0" y="1538840"/>
            <a:ext cx="12193588" cy="0"/>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DD3716BA-02BF-4706-BFF5-D3CFCAD74D6C}"/>
              </a:ext>
            </a:extLst>
          </p:cNvPr>
          <p:cNvSpPr>
            <a:spLocks noGrp="1"/>
          </p:cNvSpPr>
          <p:nvPr>
            <p:ph type="title" hasCustomPrompt="1"/>
          </p:nvPr>
        </p:nvSpPr>
        <p:spPr>
          <a:xfrm>
            <a:off x="512131" y="525798"/>
            <a:ext cx="9998742" cy="574516"/>
          </a:xfrm>
        </p:spPr>
        <p:txBody>
          <a:bodyPr/>
          <a:lstStyle>
            <a:lvl1pPr>
              <a:defRPr/>
            </a:lvl1pPr>
          </a:lstStyle>
          <a:p>
            <a:r>
              <a:rPr lang="en-US"/>
              <a:t>Headline in sentence case, 28-pt</a:t>
            </a:r>
          </a:p>
        </p:txBody>
      </p:sp>
      <p:sp>
        <p:nvSpPr>
          <p:cNvPr id="4" name="Line">
            <a:extLst>
              <a:ext uri="{FF2B5EF4-FFF2-40B4-BE49-F238E27FC236}">
                <a16:creationId xmlns:a16="http://schemas.microsoft.com/office/drawing/2014/main" id="{A27E2244-F655-4A29-8F35-7A7DE084E2A5}"/>
              </a:ext>
            </a:extLst>
          </p:cNvPr>
          <p:cNvSpPr/>
          <p:nvPr userDrawn="1"/>
        </p:nvSpPr>
        <p:spPr>
          <a:xfrm flipH="1" flipV="1">
            <a:off x="10882888" y="0"/>
            <a:ext cx="0" cy="6864096"/>
          </a:xfrm>
          <a:prstGeom prst="line">
            <a:avLst/>
          </a:prstGeom>
          <a:ln w="12700">
            <a:solidFill>
              <a:srgbClr val="D0271D">
                <a:alpha val="49804"/>
              </a:srgbClr>
            </a:solidFill>
          </a:ln>
        </p:spPr>
        <p:style>
          <a:lnRef idx="1">
            <a:schemeClr val="accent1"/>
          </a:lnRef>
          <a:fillRef idx="0">
            <a:schemeClr val="accent1"/>
          </a:fillRef>
          <a:effectRef idx="0">
            <a:schemeClr val="accent1"/>
          </a:effectRef>
          <a:fontRef idx="minor">
            <a:schemeClr val="tx1"/>
          </a:fontRef>
        </p:style>
        <p:txBody>
          <a:bodyPr lIns="22860" rIns="22860"/>
          <a:lstStyle/>
          <a:p>
            <a:pPr>
              <a:defRPr sz="6000" spc="-180">
                <a:latin typeface="Taub Sans"/>
                <a:ea typeface="Taub Sans"/>
                <a:cs typeface="Taub Sans"/>
                <a:sym typeface="Taub Sans"/>
              </a:defRPr>
            </a:pPr>
            <a:endParaRPr sz="3000"/>
          </a:p>
        </p:txBody>
      </p:sp>
      <p:sp>
        <p:nvSpPr>
          <p:cNvPr id="19" name="Content Placeholder 11">
            <a:extLst>
              <a:ext uri="{FF2B5EF4-FFF2-40B4-BE49-F238E27FC236}">
                <a16:creationId xmlns:a16="http://schemas.microsoft.com/office/drawing/2014/main" id="{AC03CAC4-0AA5-B247-8311-C5A462A4A1A4}"/>
              </a:ext>
            </a:extLst>
          </p:cNvPr>
          <p:cNvSpPr>
            <a:spLocks noGrp="1"/>
          </p:cNvSpPr>
          <p:nvPr>
            <p:ph sz="quarter" idx="16"/>
          </p:nvPr>
        </p:nvSpPr>
        <p:spPr>
          <a:xfrm>
            <a:off x="512129" y="1914143"/>
            <a:ext cx="4572596" cy="4267200"/>
          </a:xfrm>
        </p:spPr>
        <p:txBody>
          <a:bodyPr>
            <a:noAutofit/>
          </a:bodyPr>
          <a:lstStyle>
            <a:lvl1pPr>
              <a:lnSpc>
                <a:spcPct val="100000"/>
              </a:lnSpc>
              <a:spcBef>
                <a:spcPts val="800"/>
              </a:spcBef>
              <a:spcAft>
                <a:spcPts val="0"/>
              </a:spcAft>
              <a:defRPr/>
            </a:lvl1pPr>
            <a:lvl2pPr>
              <a:lnSpc>
                <a:spcPct val="100000"/>
              </a:lnSpc>
              <a:defRPr/>
            </a:lvl2pPr>
            <a:lvl3pPr>
              <a:lnSpc>
                <a:spcPct val="100000"/>
              </a:lnSpc>
              <a:defRPr/>
            </a:lvl3pPr>
            <a:lvl4pPr marL="457178" indent="-152392">
              <a:lnSpc>
                <a:spcPct val="100000"/>
              </a:lnSpc>
              <a:spcBef>
                <a:spcPts val="0"/>
              </a:spcBef>
              <a:spcAft>
                <a:spcPts val="0"/>
              </a:spcAft>
              <a:buClr>
                <a:schemeClr val="accent1"/>
              </a:buClr>
              <a:buFont typeface="Arial" panose="020B0604020202020204" pitchFamily="34" charset="0"/>
              <a:buChar char="•"/>
              <a:defRPr sz="1600"/>
            </a:lvl4pPr>
            <a:lvl5pPr marL="609570" indent="-152392">
              <a:lnSpc>
                <a:spcPct val="100000"/>
              </a:lnSpc>
              <a:spcBef>
                <a:spcPts val="0"/>
              </a:spcBef>
              <a:spcAft>
                <a:spcPts val="0"/>
              </a:spcAft>
              <a:buClr>
                <a:schemeClr val="accent1"/>
              </a:buClr>
              <a:buFont typeface="Taub Sans" pitchFamily="2"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3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ags" Target="../tags/tag24.xml"/><Relationship Id="rId3" Type="http://schemas.openxmlformats.org/officeDocument/2006/relationships/slideLayout" Target="../slideLayouts/slideLayout18.xml"/><Relationship Id="rId21" Type="http://schemas.openxmlformats.org/officeDocument/2006/relationships/image" Target="../media/image1.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oleObject" Target="../embeddings/oleObject12.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ags" Target="../tags/tag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ags" Target="../tags/tag46.xml"/><Relationship Id="rId3" Type="http://schemas.openxmlformats.org/officeDocument/2006/relationships/slideLayout" Target="../slideLayouts/slideLayout34.xml"/><Relationship Id="rId21" Type="http://schemas.openxmlformats.org/officeDocument/2006/relationships/image" Target="../media/image1.emf"/><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oleObject" Target="../embeddings/oleObject23.bin"/><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ags" Target="../tags/tag47.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emf"/><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oleObject" Target="../embeddings/oleObject35.bin"/><Relationship Id="rId5" Type="http://schemas.openxmlformats.org/officeDocument/2006/relationships/slideLayout" Target="../slideLayouts/slideLayout52.xml"/><Relationship Id="rId10" Type="http://schemas.openxmlformats.org/officeDocument/2006/relationships/tags" Target="../tags/tag70.xml"/><Relationship Id="rId4" Type="http://schemas.openxmlformats.org/officeDocument/2006/relationships/slideLayout" Target="../slideLayouts/slideLayout51.xml"/><Relationship Id="rId9" Type="http://schemas.openxmlformats.org/officeDocument/2006/relationships/tags" Target="../tags/tag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7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73.xml"/><Relationship Id="rId2" Type="http://schemas.openxmlformats.org/officeDocument/2006/relationships/slideLayout" Target="../slideLayouts/slideLayout56.xml"/><Relationship Id="rId16" Type="http://schemas.openxmlformats.org/officeDocument/2006/relationships/theme" Target="../theme/theme5.xml"/><Relationship Id="rId20" Type="http://schemas.openxmlformats.org/officeDocument/2006/relationships/image" Target="../media/image1.emf"/><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oleObject" Target="../embeddings/oleObject38.bin"/><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21" Type="http://schemas.openxmlformats.org/officeDocument/2006/relationships/oleObject" Target="../embeddings/oleObject49.bin"/><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ags" Target="../tags/tag9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ags" Target="../tags/tag9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1330CC2-21BD-47EE-97AD-9D408F3D77E9}"/>
              </a:ext>
            </a:extLst>
          </p:cNvPr>
          <p:cNvGraphicFramePr>
            <a:graphicFrameLocks noChangeAspect="1"/>
          </p:cNvGraphicFramePr>
          <p:nvPr userDrawn="1">
            <p:custDataLst>
              <p:tags r:id="rId17"/>
            </p:custDataLst>
            <p:extLst>
              <p:ext uri="{D42A27DB-BD31-4B8C-83A1-F6EECF244321}">
                <p14:modId xmlns:p14="http://schemas.microsoft.com/office/powerpoint/2010/main" val="408650754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19" imgW="383" imgH="384" progId="TCLayout.ActiveDocument.1">
                  <p:embed/>
                </p:oleObj>
              </mc:Choice>
              <mc:Fallback>
                <p:oleObj name="think-cell Slide" r:id="rId19" imgW="383" imgH="384" progId="TCLayout.ActiveDocument.1">
                  <p:embed/>
                  <p:pic>
                    <p:nvPicPr>
                      <p:cNvPr id="7" name="Object 6" hidden="1">
                        <a:extLst>
                          <a:ext uri="{FF2B5EF4-FFF2-40B4-BE49-F238E27FC236}">
                            <a16:creationId xmlns:a16="http://schemas.microsoft.com/office/drawing/2014/main" id="{D1330CC2-21BD-47EE-97AD-9D408F3D77E9}"/>
                          </a:ext>
                        </a:extLst>
                      </p:cNvPr>
                      <p:cNvPicPr/>
                      <p:nvPr/>
                    </p:nvPicPr>
                    <p:blipFill>
                      <a:blip r:embed="rId20"/>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5CC7DE1-B2DB-4E82-8A04-54C9E58CFCBB}"/>
              </a:ext>
            </a:extLst>
          </p:cNvPr>
          <p:cNvSpPr/>
          <p:nvPr userDrawn="1">
            <p:custDataLst>
              <p:tags r:id="rId18"/>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73866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13398" y="6518830"/>
            <a:ext cx="15869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208385855"/>
      </p:ext>
    </p:extLst>
  </p:cSld>
  <p:clrMap bg1="lt1" tx1="dk1" bg2="lt2" tx2="dk2" accent1="accent1" accent2="accent2" accent3="accent3" accent4="accent4" accent5="accent5" accent6="accent6" hlink="hlink" folHlink="folHlink"/>
  <p:sldLayoutIdLst>
    <p:sldLayoutId id="2147483750" r:id="rId1"/>
    <p:sldLayoutId id="2147483752" r:id="rId2"/>
    <p:sldLayoutId id="2147483753" r:id="rId3"/>
    <p:sldLayoutId id="2147483754" r:id="rId4"/>
    <p:sldLayoutId id="2147483767" r:id="rId5"/>
    <p:sldLayoutId id="2147483756" r:id="rId6"/>
    <p:sldLayoutId id="2147483768" r:id="rId7"/>
    <p:sldLayoutId id="2147483757" r:id="rId8"/>
    <p:sldLayoutId id="2147483783" r:id="rId9"/>
    <p:sldLayoutId id="2147483758" r:id="rId10"/>
    <p:sldLayoutId id="2147483784" r:id="rId11"/>
    <p:sldLayoutId id="2147483759" r:id="rId12"/>
    <p:sldLayoutId id="2147483760" r:id="rId13"/>
    <p:sldLayoutId id="2147483782" r:id="rId14"/>
    <p:sldLayoutId id="214748376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100000"/>
        </a:lnSpc>
        <a:spcBef>
          <a:spcPct val="0"/>
        </a:spcBef>
        <a:buNone/>
        <a:defRPr sz="3733" kern="1200">
          <a:solidFill>
            <a:schemeClr val="accent6"/>
          </a:solidFill>
          <a:latin typeface="+mj-lt"/>
          <a:ea typeface="+mj-ea"/>
          <a:cs typeface="+mj-cs"/>
        </a:defRPr>
      </a:lvl1pPr>
    </p:titleStyle>
    <p:bodyStyle>
      <a:lvl1pPr marL="0" indent="0" algn="l" defTabSz="914354"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A4A3A4"/>
          </p15:clr>
        </p15:guide>
        <p15:guide id="2" orient="horz" pos="2160" userDrawn="1">
          <p15:clr>
            <a:srgbClr val="A4A3A4"/>
          </p15:clr>
        </p15:guide>
        <p15:guide id="3" pos="320" userDrawn="1">
          <p15:clr>
            <a:srgbClr val="A4A3A4"/>
          </p15:clr>
        </p15:guide>
        <p15:guide id="4" pos="7361" userDrawn="1">
          <p15:clr>
            <a:srgbClr val="A4A3A4"/>
          </p15:clr>
        </p15:guide>
        <p15:guide id="5" orient="horz" pos="432" userDrawn="1">
          <p15:clr>
            <a:srgbClr val="A4A3A4"/>
          </p15:clr>
        </p15:guide>
        <p15:guide id="6" orient="horz" pos="4032" userDrawn="1">
          <p15:clr>
            <a:srgbClr val="A4A3A4"/>
          </p15:clr>
        </p15:guide>
        <p15:guide id="7" orient="horz" pos="1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DE9B50D-2826-43C7-8DCE-F9746F085512}"/>
              </a:ext>
            </a:extLst>
          </p:cNvPr>
          <p:cNvGraphicFramePr>
            <a:graphicFrameLocks noChangeAspect="1"/>
          </p:cNvGraphicFramePr>
          <p:nvPr userDrawn="1">
            <p:custDataLst>
              <p:tags r:id="rId18"/>
            </p:custDataLst>
            <p:extLst>
              <p:ext uri="{D42A27DB-BD31-4B8C-83A1-F6EECF244321}">
                <p14:modId xmlns:p14="http://schemas.microsoft.com/office/powerpoint/2010/main" val="212117720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20" imgW="383" imgH="384" progId="TCLayout.ActiveDocument.1">
                  <p:embed/>
                </p:oleObj>
              </mc:Choice>
              <mc:Fallback>
                <p:oleObj name="think-cell Slide" r:id="rId20" imgW="383" imgH="384" progId="TCLayout.ActiveDocument.1">
                  <p:embed/>
                  <p:pic>
                    <p:nvPicPr>
                      <p:cNvPr id="7" name="Object 6" hidden="1">
                        <a:extLst>
                          <a:ext uri="{FF2B5EF4-FFF2-40B4-BE49-F238E27FC236}">
                            <a16:creationId xmlns:a16="http://schemas.microsoft.com/office/drawing/2014/main" id="{9DE9B50D-2826-43C7-8DCE-F9746F085512}"/>
                          </a:ext>
                        </a:extLst>
                      </p:cNvPr>
                      <p:cNvPicPr/>
                      <p:nvPr/>
                    </p:nvPicPr>
                    <p:blipFill>
                      <a:blip r:embed="rId21"/>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61D8EA-BA9F-4A20-98EB-1CFEC3B149E3}"/>
              </a:ext>
            </a:extLst>
          </p:cNvPr>
          <p:cNvSpPr/>
          <p:nvPr userDrawn="1">
            <p:custDataLst>
              <p:tags r:id="rId19"/>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73866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13398" y="6518830"/>
            <a:ext cx="15869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19295576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69" r:id="rId6"/>
    <p:sldLayoutId id="2147483723" r:id="rId7"/>
    <p:sldLayoutId id="2147483770" r:id="rId8"/>
    <p:sldLayoutId id="2147483724" r:id="rId9"/>
    <p:sldLayoutId id="2147483779" r:id="rId10"/>
    <p:sldLayoutId id="2147483725" r:id="rId11"/>
    <p:sldLayoutId id="2147483780" r:id="rId12"/>
    <p:sldLayoutId id="2147483726" r:id="rId13"/>
    <p:sldLayoutId id="2147483727" r:id="rId14"/>
    <p:sldLayoutId id="2147483778" r:id="rId15"/>
    <p:sldLayoutId id="214748373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100000"/>
        </a:lnSpc>
        <a:spcBef>
          <a:spcPct val="0"/>
        </a:spcBef>
        <a:buNone/>
        <a:defRPr sz="3733" kern="1200">
          <a:solidFill>
            <a:schemeClr val="accent5"/>
          </a:solidFill>
          <a:latin typeface="+mj-lt"/>
          <a:ea typeface="+mj-ea"/>
          <a:cs typeface="+mj-cs"/>
        </a:defRPr>
      </a:lvl1pPr>
    </p:titleStyle>
    <p:bodyStyle>
      <a:lvl1pPr marL="0" indent="0" algn="l" defTabSz="914354"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A4A3A4"/>
          </p15:clr>
        </p15:guide>
        <p15:guide id="2" orient="horz" pos="2160" userDrawn="1">
          <p15:clr>
            <a:srgbClr val="A4A3A4"/>
          </p15:clr>
        </p15:guide>
        <p15:guide id="3" pos="320" userDrawn="1">
          <p15:clr>
            <a:srgbClr val="A4A3A4"/>
          </p15:clr>
        </p15:guide>
        <p15:guide id="4" pos="7361" userDrawn="1">
          <p15:clr>
            <a:srgbClr val="A4A3A4"/>
          </p15:clr>
        </p15:guide>
        <p15:guide id="5" orient="horz" pos="432" userDrawn="1">
          <p15:clr>
            <a:srgbClr val="A4A3A4"/>
          </p15:clr>
        </p15:guide>
        <p15:guide id="6" orient="horz" pos="4032" userDrawn="1">
          <p15:clr>
            <a:srgbClr val="A4A3A4"/>
          </p15:clr>
        </p15:guide>
        <p15:guide id="7" orient="horz" pos="12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7FC836-B69D-4A61-B981-F0C32CD58719}"/>
              </a:ext>
            </a:extLst>
          </p:cNvPr>
          <p:cNvGraphicFramePr>
            <a:graphicFrameLocks noChangeAspect="1"/>
          </p:cNvGraphicFramePr>
          <p:nvPr userDrawn="1">
            <p:custDataLst>
              <p:tags r:id="rId18"/>
            </p:custDataLst>
            <p:extLst>
              <p:ext uri="{D42A27DB-BD31-4B8C-83A1-F6EECF244321}">
                <p14:modId xmlns:p14="http://schemas.microsoft.com/office/powerpoint/2010/main" val="1943659835"/>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20" imgW="383" imgH="384" progId="TCLayout.ActiveDocument.1">
                  <p:embed/>
                </p:oleObj>
              </mc:Choice>
              <mc:Fallback>
                <p:oleObj name="think-cell Slide" r:id="rId20" imgW="383" imgH="384" progId="TCLayout.ActiveDocument.1">
                  <p:embed/>
                  <p:pic>
                    <p:nvPicPr>
                      <p:cNvPr id="7" name="Object 6" hidden="1">
                        <a:extLst>
                          <a:ext uri="{FF2B5EF4-FFF2-40B4-BE49-F238E27FC236}">
                            <a16:creationId xmlns:a16="http://schemas.microsoft.com/office/drawing/2014/main" id="{DF7FC836-B69D-4A61-B981-F0C32CD58719}"/>
                          </a:ext>
                        </a:extLst>
                      </p:cNvPr>
                      <p:cNvPicPr/>
                      <p:nvPr/>
                    </p:nvPicPr>
                    <p:blipFill>
                      <a:blip r:embed="rId21"/>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EC57E2C-3033-475D-9D8A-DE85ED60E66B}"/>
              </a:ext>
            </a:extLst>
          </p:cNvPr>
          <p:cNvSpPr/>
          <p:nvPr userDrawn="1">
            <p:custDataLst>
              <p:tags r:id="rId19"/>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73866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13398" y="6518830"/>
            <a:ext cx="15869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3920531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71" r:id="rId6"/>
    <p:sldLayoutId id="2147483740" r:id="rId7"/>
    <p:sldLayoutId id="2147483772" r:id="rId8"/>
    <p:sldLayoutId id="2147483741" r:id="rId9"/>
    <p:sldLayoutId id="2147483773" r:id="rId10"/>
    <p:sldLayoutId id="2147483742" r:id="rId11"/>
    <p:sldLayoutId id="2147483774" r:id="rId12"/>
    <p:sldLayoutId id="2147483743" r:id="rId13"/>
    <p:sldLayoutId id="2147483744" r:id="rId14"/>
    <p:sldLayoutId id="2147483776" r:id="rId15"/>
    <p:sldLayoutId id="21474837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100000"/>
        </a:lnSpc>
        <a:spcBef>
          <a:spcPct val="0"/>
        </a:spcBef>
        <a:buNone/>
        <a:defRPr sz="3733" kern="1200">
          <a:solidFill>
            <a:schemeClr val="accent1"/>
          </a:solidFill>
          <a:latin typeface="+mj-lt"/>
          <a:ea typeface="+mj-ea"/>
          <a:cs typeface="+mj-cs"/>
        </a:defRPr>
      </a:lvl1pPr>
    </p:titleStyle>
    <p:bodyStyle>
      <a:lvl1pPr marL="0" indent="0" algn="l" defTabSz="914354"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A4A3A4"/>
          </p15:clr>
        </p15:guide>
        <p15:guide id="2" orient="horz" pos="2160" userDrawn="1">
          <p15:clr>
            <a:srgbClr val="A4A3A4"/>
          </p15:clr>
        </p15:guide>
        <p15:guide id="3" pos="320" userDrawn="1">
          <p15:clr>
            <a:srgbClr val="A4A3A4"/>
          </p15:clr>
        </p15:guide>
        <p15:guide id="4" pos="7361" userDrawn="1">
          <p15:clr>
            <a:srgbClr val="A4A3A4"/>
          </p15:clr>
        </p15:guide>
        <p15:guide id="5" orient="horz" pos="432" userDrawn="1">
          <p15:clr>
            <a:srgbClr val="A4A3A4"/>
          </p15:clr>
        </p15:guide>
        <p15:guide id="6" orient="horz" pos="4032" userDrawn="1">
          <p15:clr>
            <a:srgbClr val="A4A3A4"/>
          </p15:clr>
        </p15:guide>
        <p15:guide id="7" orient="horz" pos="12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14AF2FC-7D0F-4335-B5BD-6D710E3079CD}"/>
              </a:ext>
            </a:extLst>
          </p:cNvPr>
          <p:cNvGraphicFramePr>
            <a:graphicFrameLocks noChangeAspect="1"/>
          </p:cNvGraphicFramePr>
          <p:nvPr userDrawn="1">
            <p:custDataLst>
              <p:tags r:id="rId9"/>
            </p:custDataLst>
            <p:extLst>
              <p:ext uri="{D42A27DB-BD31-4B8C-83A1-F6EECF244321}">
                <p14:modId xmlns:p14="http://schemas.microsoft.com/office/powerpoint/2010/main" val="3131988256"/>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11" imgW="383" imgH="384" progId="TCLayout.ActiveDocument.1">
                  <p:embed/>
                </p:oleObj>
              </mc:Choice>
              <mc:Fallback>
                <p:oleObj name="think-cell Slide" r:id="rId11" imgW="383" imgH="384" progId="TCLayout.ActiveDocument.1">
                  <p:embed/>
                  <p:pic>
                    <p:nvPicPr>
                      <p:cNvPr id="7" name="Object 6" hidden="1">
                        <a:extLst>
                          <a:ext uri="{FF2B5EF4-FFF2-40B4-BE49-F238E27FC236}">
                            <a16:creationId xmlns:a16="http://schemas.microsoft.com/office/drawing/2014/main" id="{014AF2FC-7D0F-4335-B5BD-6D710E3079CD}"/>
                          </a:ext>
                        </a:extLst>
                      </p:cNvPr>
                      <p:cNvPicPr/>
                      <p:nvPr/>
                    </p:nvPicPr>
                    <p:blipFill>
                      <a:blip r:embed="rId12"/>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8303BFB-EE2E-4827-BF2A-DB43BA4B51DA}"/>
              </a:ext>
            </a:extLst>
          </p:cNvPr>
          <p:cNvSpPr/>
          <p:nvPr userDrawn="1">
            <p:custDataLst>
              <p:tags r:id="rId10"/>
            </p:custDataLst>
          </p:nvPr>
        </p:nvSpPr>
        <p:spPr>
          <a:xfrm>
            <a:off x="0" y="0"/>
            <a:ext cx="211694" cy="2116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733" b="0" i="0" baseline="0">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73866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13398" y="6518830"/>
            <a:ext cx="15869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292032729"/>
      </p:ext>
    </p:extLst>
  </p:cSld>
  <p:clrMap bg1="lt1" tx1="dk1" bg2="lt2" tx2="dk2" accent1="accent1" accent2="accent2" accent3="accent3" accent4="accent4" accent5="accent5" accent6="accent6" hlink="hlink" folHlink="folHlink"/>
  <p:sldLayoutIdLst>
    <p:sldLayoutId id="2147483714" r:id="rId1"/>
    <p:sldLayoutId id="2147483789" r:id="rId2"/>
    <p:sldLayoutId id="2147483790" r:id="rId3"/>
    <p:sldLayoutId id="2147483792" r:id="rId4"/>
    <p:sldLayoutId id="2147483791" r:id="rId5"/>
    <p:sldLayoutId id="2147483695" r:id="rId6"/>
    <p:sldLayoutId id="214748371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100000"/>
        </a:lnSpc>
        <a:spcBef>
          <a:spcPct val="0"/>
        </a:spcBef>
        <a:buNone/>
        <a:defRPr sz="3600" kern="1200">
          <a:solidFill>
            <a:schemeClr val="accent5"/>
          </a:solidFill>
          <a:latin typeface="+mj-lt"/>
          <a:ea typeface="+mj-ea"/>
          <a:cs typeface="+mj-cs"/>
        </a:defRPr>
      </a:lvl1pPr>
    </p:titleStyle>
    <p:bodyStyle>
      <a:lvl1pPr marL="0" indent="0" algn="l" defTabSz="914354"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A4A3A4"/>
          </p15:clr>
        </p15:guide>
        <p15:guide id="2" orient="horz" pos="2160" userDrawn="1">
          <p15:clr>
            <a:srgbClr val="A4A3A4"/>
          </p15:clr>
        </p15:guide>
        <p15:guide id="3" pos="320" userDrawn="1">
          <p15:clr>
            <a:srgbClr val="A4A3A4"/>
          </p15:clr>
        </p15:guide>
        <p15:guide id="4" pos="7361" userDrawn="1">
          <p15:clr>
            <a:srgbClr val="A4A3A4"/>
          </p15:clr>
        </p15:guide>
        <p15:guide id="5" orient="horz" pos="432" userDrawn="1">
          <p15:clr>
            <a:srgbClr val="A4A3A4"/>
          </p15:clr>
        </p15:guide>
        <p15:guide id="6" orient="horz" pos="4032"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1330CC2-21BD-47EE-97AD-9D408F3D77E9}"/>
              </a:ext>
            </a:extLst>
          </p:cNvPr>
          <p:cNvGraphicFramePr>
            <a:graphicFrameLocks noChangeAspect="1"/>
          </p:cNvGraphicFramePr>
          <p:nvPr userDrawn="1">
            <p:custDataLst>
              <p:tags r:id="rId17"/>
            </p:custDataLst>
            <p:extLst>
              <p:ext uri="{D42A27DB-BD31-4B8C-83A1-F6EECF244321}">
                <p14:modId xmlns:p14="http://schemas.microsoft.com/office/powerpoint/2010/main" val="408650754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19" imgW="383" imgH="384" progId="TCLayout.ActiveDocument.1">
                  <p:embed/>
                </p:oleObj>
              </mc:Choice>
              <mc:Fallback>
                <p:oleObj name="think-cell Slide" r:id="rId19" imgW="383" imgH="384" progId="TCLayout.ActiveDocument.1">
                  <p:embed/>
                  <p:pic>
                    <p:nvPicPr>
                      <p:cNvPr id="7" name="Object 6" hidden="1">
                        <a:extLst>
                          <a:ext uri="{FF2B5EF4-FFF2-40B4-BE49-F238E27FC236}">
                            <a16:creationId xmlns:a16="http://schemas.microsoft.com/office/drawing/2014/main" id="{D1330CC2-21BD-47EE-97AD-9D408F3D77E9}"/>
                          </a:ext>
                        </a:extLst>
                      </p:cNvPr>
                      <p:cNvPicPr/>
                      <p:nvPr/>
                    </p:nvPicPr>
                    <p:blipFill>
                      <a:blip r:embed="rId20"/>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5CC7DE1-B2DB-4E82-8A04-54C9E58CFCBB}"/>
              </a:ext>
            </a:extLst>
          </p:cNvPr>
          <p:cNvSpPr/>
          <p:nvPr userDrawn="1">
            <p:custDataLst>
              <p:tags r:id="rId18"/>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203816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05383" y="6518830"/>
            <a:ext cx="17472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
        <p:nvSpPr>
          <p:cNvPr id="8" name="Freeform 5">
            <a:extLst>
              <a:ext uri="{FF2B5EF4-FFF2-40B4-BE49-F238E27FC236}">
                <a16:creationId xmlns:a16="http://schemas.microsoft.com/office/drawing/2014/main" id="{7F2BBAFE-3360-4915-8D6F-6FCFE5C9279A}"/>
              </a:ext>
            </a:extLst>
          </p:cNvPr>
          <p:cNvSpPr>
            <a:spLocks noEditPoints="1"/>
          </p:cNvSpPr>
          <p:nvPr userDrawn="1"/>
        </p:nvSpPr>
        <p:spPr bwMode="auto">
          <a:xfrm>
            <a:off x="11282877" y="6515126"/>
            <a:ext cx="461493" cy="209551"/>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98282261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54" rtl="0" eaLnBrk="1" latinLnBrk="0" hangingPunct="1">
        <a:lnSpc>
          <a:spcPct val="100000"/>
        </a:lnSpc>
        <a:spcBef>
          <a:spcPct val="0"/>
        </a:spcBef>
        <a:buNone/>
        <a:defRPr sz="3733" kern="1200">
          <a:solidFill>
            <a:schemeClr val="accent5"/>
          </a:solidFill>
          <a:latin typeface="+mj-lt"/>
          <a:ea typeface="+mj-ea"/>
          <a:cs typeface="+mj-cs"/>
        </a:defRPr>
      </a:lvl1pPr>
    </p:titleStyle>
    <p:bodyStyle>
      <a:lvl1pPr marL="0" indent="0" algn="l" defTabSz="914354" rtl="0" eaLnBrk="1" latinLnBrk="0" hangingPunct="1">
        <a:lnSpc>
          <a:spcPct val="100000"/>
        </a:lnSpc>
        <a:spcBef>
          <a:spcPts val="0"/>
        </a:spcBef>
        <a:spcAft>
          <a:spcPts val="160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80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3A4"/>
          </p15:clr>
        </p15:guide>
        <p15:guide id="2" orient="horz" pos="1620">
          <p15:clr>
            <a:srgbClr val="A4A3A4"/>
          </p15:clr>
        </p15:guide>
        <p15:guide id="3" pos="240">
          <p15:clr>
            <a:srgbClr val="A4A3A4"/>
          </p15:clr>
        </p15:guide>
        <p15:guide id="4" pos="5520">
          <p15:clr>
            <a:srgbClr val="A4A3A4"/>
          </p15:clr>
        </p15:guide>
        <p15:guide id="5" orient="horz" pos="324">
          <p15:clr>
            <a:srgbClr val="A4A3A4"/>
          </p15:clr>
        </p15:guide>
        <p15:guide id="6" orient="horz" pos="3024">
          <p15:clr>
            <a:srgbClr val="A4A3A4"/>
          </p15:clr>
        </p15:guide>
        <p15:guide id="7" orient="horz" pos="9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1330CC2-21BD-47EE-97AD-9D408F3D77E9}"/>
              </a:ext>
            </a:extLst>
          </p:cNvPr>
          <p:cNvGraphicFramePr>
            <a:graphicFrameLocks noChangeAspect="1"/>
          </p:cNvGraphicFramePr>
          <p:nvPr userDrawn="1">
            <p:custDataLst>
              <p:tags r:id="rId19"/>
            </p:custDataLst>
            <p:extLst>
              <p:ext uri="{D42A27DB-BD31-4B8C-83A1-F6EECF244321}">
                <p14:modId xmlns:p14="http://schemas.microsoft.com/office/powerpoint/2010/main" val="4086507544"/>
              </p:ext>
            </p:extLst>
          </p:nvPr>
        </p:nvGraphicFramePr>
        <p:xfrm>
          <a:off x="2117" y="2118"/>
          <a:ext cx="2118" cy="2117"/>
        </p:xfrm>
        <a:graphic>
          <a:graphicData uri="http://schemas.openxmlformats.org/presentationml/2006/ole">
            <mc:AlternateContent xmlns:mc="http://schemas.openxmlformats.org/markup-compatibility/2006">
              <mc:Choice xmlns:v="urn:schemas-microsoft-com:vml" Requires="v">
                <p:oleObj name="think-cell Slide" r:id="rId21" imgW="383" imgH="384" progId="TCLayout.ActiveDocument.1">
                  <p:embed/>
                </p:oleObj>
              </mc:Choice>
              <mc:Fallback>
                <p:oleObj name="think-cell Slide" r:id="rId21" imgW="383" imgH="384" progId="TCLayout.ActiveDocument.1">
                  <p:embed/>
                  <p:pic>
                    <p:nvPicPr>
                      <p:cNvPr id="7" name="Object 6" hidden="1">
                        <a:extLst>
                          <a:ext uri="{FF2B5EF4-FFF2-40B4-BE49-F238E27FC236}">
                            <a16:creationId xmlns:a16="http://schemas.microsoft.com/office/drawing/2014/main" id="{D1330CC2-21BD-47EE-97AD-9D408F3D77E9}"/>
                          </a:ext>
                        </a:extLst>
                      </p:cNvPr>
                      <p:cNvPicPr/>
                      <p:nvPr/>
                    </p:nvPicPr>
                    <p:blipFill>
                      <a:blip r:embed="rId22"/>
                      <a:stretch>
                        <a:fillRect/>
                      </a:stretch>
                    </p:blipFill>
                    <p:spPr>
                      <a:xfrm>
                        <a:off x="2117" y="2118"/>
                        <a:ext cx="2118"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5CC7DE1-B2DB-4E82-8A04-54C9E58CFCBB}"/>
              </a:ext>
            </a:extLst>
          </p:cNvPr>
          <p:cNvSpPr/>
          <p:nvPr userDrawn="1">
            <p:custDataLst>
              <p:tags r:id="rId20"/>
            </p:custDataLst>
          </p:nvPr>
        </p:nvSpPr>
        <p:spPr>
          <a:xfrm>
            <a:off x="0" y="0"/>
            <a:ext cx="211694" cy="21166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Aft>
                <a:spcPts val="1600"/>
              </a:spcAft>
            </a:pPr>
            <a:endParaRPr lang="en-US" sz="3733" b="0" i="0" baseline="0">
              <a:solidFill>
                <a:schemeClr val="tx1"/>
              </a:solidFill>
              <a:latin typeface="Taub Sans" pitchFamily="2" charset="0"/>
              <a:sym typeface="Taub Sans" pitchFamily="2" charset="0"/>
            </a:endParaRPr>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512131" y="377954"/>
            <a:ext cx="11173391" cy="574516"/>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512131" y="1403772"/>
            <a:ext cx="11173391" cy="73866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3468806" y="6518862"/>
            <a:ext cx="629537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a:t>Footer in sentence case</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0313398" y="6518830"/>
            <a:ext cx="158698" cy="164212"/>
          </a:xfrm>
          <a:prstGeom prst="rect">
            <a:avLst/>
          </a:prstGeom>
        </p:spPr>
        <p:txBody>
          <a:bodyPr vert="horz" wrap="none" lIns="0" tIns="0" rIns="0" bIns="0" rtlCol="0" anchor="ctr">
            <a:spAutoFit/>
          </a:bodyPr>
          <a:lstStyle>
            <a:lvl1pPr algn="ctr">
              <a:defRPr sz="1067">
                <a:solidFill>
                  <a:schemeClr val="tx1"/>
                </a:solidFill>
              </a:defRPr>
            </a:lvl1pPr>
          </a:lstStyle>
          <a:p>
            <a:fld id="{0C691DA3-4ABE-49F3-91E6-D9975CC9DD5F}" type="slidenum">
              <a:rPr lang="en-US" smtClean="0"/>
              <a:pPr/>
              <a:t>‹#›</a:t>
            </a:fld>
            <a:endParaRPr lang="en-US"/>
          </a:p>
        </p:txBody>
      </p:sp>
    </p:spTree>
    <p:extLst>
      <p:ext uri="{BB962C8B-B14F-4D97-AF65-F5344CB8AC3E}">
        <p14:creationId xmlns:p14="http://schemas.microsoft.com/office/powerpoint/2010/main" val="34578541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100000"/>
        </a:lnSpc>
        <a:spcBef>
          <a:spcPct val="0"/>
        </a:spcBef>
        <a:buNone/>
        <a:defRPr sz="3733" kern="1200">
          <a:solidFill>
            <a:schemeClr val="accent6"/>
          </a:solidFill>
          <a:latin typeface="+mj-lt"/>
          <a:ea typeface="+mj-ea"/>
          <a:cs typeface="+mj-cs"/>
        </a:defRPr>
      </a:lvl1pPr>
    </p:titleStyle>
    <p:bodyStyle>
      <a:lvl1pPr marL="0" indent="0" algn="l" defTabSz="914354"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154509" indent="-154509" algn="l" defTabSz="914354"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304784" indent="-152392" algn="l" defTabSz="914354" rtl="0" eaLnBrk="1" latinLnBrk="0" hangingPunct="1">
        <a:lnSpc>
          <a:spcPct val="100000"/>
        </a:lnSpc>
        <a:spcBef>
          <a:spcPts val="0"/>
        </a:spcBef>
        <a:spcAft>
          <a:spcPts val="0"/>
        </a:spcAft>
        <a:buClr>
          <a:schemeClr val="accent1"/>
        </a:buClr>
        <a:buFont typeface="Taub Sans" pitchFamily="2" charset="0"/>
        <a:buChar char="◦"/>
        <a:tabLst/>
        <a:defRPr sz="1600" b="0" kern="1200">
          <a:solidFill>
            <a:schemeClr val="tx1"/>
          </a:solidFill>
          <a:latin typeface="+mn-lt"/>
          <a:ea typeface="+mn-ea"/>
          <a:cs typeface="+mn-cs"/>
        </a:defRPr>
      </a:lvl3pPr>
      <a:lvl4pPr marL="0" indent="0" algn="l" defTabSz="914354" rtl="0" eaLnBrk="1" latinLnBrk="0" hangingPunct="1">
        <a:lnSpc>
          <a:spcPct val="100000"/>
        </a:lnSpc>
        <a:spcBef>
          <a:spcPts val="800"/>
        </a:spcBef>
        <a:spcAft>
          <a:spcPts val="1600"/>
        </a:spcAft>
        <a:buFont typeface="Arial" panose="020B0604020202020204" pitchFamily="34" charset="0"/>
        <a:buNone/>
        <a:defRPr sz="2400" b="0" kern="1200">
          <a:solidFill>
            <a:schemeClr val="tx1"/>
          </a:solidFill>
          <a:latin typeface="+mn-lt"/>
          <a:ea typeface="+mn-ea"/>
          <a:cs typeface="+mn-cs"/>
        </a:defRPr>
      </a:lvl4pPr>
      <a:lvl5pPr marL="0" indent="0" algn="l" defTabSz="914354" rtl="0" eaLnBrk="1" latinLnBrk="0" hangingPunct="1">
        <a:lnSpc>
          <a:spcPct val="100000"/>
        </a:lnSpc>
        <a:spcBef>
          <a:spcPts val="0"/>
        </a:spcBef>
        <a:spcAft>
          <a:spcPts val="1600"/>
        </a:spcAft>
        <a:buFont typeface="Arial" panose="020B0604020202020204" pitchFamily="34" charset="0"/>
        <a:buNone/>
        <a:defRPr sz="10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A4A3A4"/>
          </p15:clr>
        </p15:guide>
        <p15:guide id="2" orient="horz" pos="1620">
          <p15:clr>
            <a:srgbClr val="A4A3A4"/>
          </p15:clr>
        </p15:guide>
        <p15:guide id="3" pos="240">
          <p15:clr>
            <a:srgbClr val="A4A3A4"/>
          </p15:clr>
        </p15:guide>
        <p15:guide id="4" pos="5520">
          <p15:clr>
            <a:srgbClr val="A4A3A4"/>
          </p15:clr>
        </p15:guide>
        <p15:guide id="5" orient="horz" pos="324">
          <p15:clr>
            <a:srgbClr val="A4A3A4"/>
          </p15:clr>
        </p15:guide>
        <p15:guide id="6" orient="horz" pos="3024">
          <p15:clr>
            <a:srgbClr val="A4A3A4"/>
          </p15:clr>
        </p15:guide>
        <p15:guide id="7" orient="horz" pos="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85.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76BD5B-B6DD-56B6-CECC-4DB7F7930C87}"/>
              </a:ext>
            </a:extLst>
          </p:cNvPr>
          <p:cNvSpPr/>
          <p:nvPr/>
        </p:nvSpPr>
        <p:spPr>
          <a:xfrm>
            <a:off x="3825768" y="3314736"/>
            <a:ext cx="5749156" cy="3543264"/>
          </a:xfrm>
          <a:prstGeom prst="rect">
            <a:avLst/>
          </a:prstGeom>
          <a:solidFill>
            <a:srgbClr val="FCE3D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l="41705" r="21077"/>
          <a:stretch/>
        </p:blipFill>
        <p:spPr>
          <a:xfrm>
            <a:off x="794" y="-1"/>
            <a:ext cx="3824971" cy="6857999"/>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3825767" y="1"/>
            <a:ext cx="8367027" cy="33173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9" name="ADP MAS Executive Overview…">
            <a:extLst>
              <a:ext uri="{FF2B5EF4-FFF2-40B4-BE49-F238E27FC236}">
                <a16:creationId xmlns:a16="http://schemas.microsoft.com/office/drawing/2014/main" id="{E200346A-0512-C24A-9F2F-1C744B2E8F98}"/>
              </a:ext>
            </a:extLst>
          </p:cNvPr>
          <p:cNvSpPr txBox="1"/>
          <p:nvPr/>
        </p:nvSpPr>
        <p:spPr>
          <a:xfrm>
            <a:off x="3898233" y="6426859"/>
            <a:ext cx="238687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pPr defTabSz="914354">
              <a:defRPr/>
            </a:pPr>
            <a:r>
              <a:rPr lang="en-US" sz="800">
                <a:solidFill>
                  <a:schemeClr val="tx1"/>
                </a:solidFill>
                <a:latin typeface="Taub Sans"/>
                <a:cs typeface="Helvetica"/>
              </a:rPr>
              <a:t>Copyright © 2024 ADP, Inc. Proprietary and Confidential.</a:t>
            </a:r>
          </a:p>
        </p:txBody>
      </p:sp>
      <p:sp>
        <p:nvSpPr>
          <p:cNvPr id="2" name="TextBox 1">
            <a:extLst>
              <a:ext uri="{FF2B5EF4-FFF2-40B4-BE49-F238E27FC236}">
                <a16:creationId xmlns:a16="http://schemas.microsoft.com/office/drawing/2014/main" id="{304378BE-8387-1E01-5545-05E98E6B7A5F}"/>
              </a:ext>
            </a:extLst>
          </p:cNvPr>
          <p:cNvSpPr txBox="1"/>
          <p:nvPr/>
        </p:nvSpPr>
        <p:spPr>
          <a:xfrm>
            <a:off x="4325617" y="531269"/>
            <a:ext cx="7382908" cy="1061829"/>
          </a:xfrm>
          <a:prstGeom prst="rect">
            <a:avLst/>
          </a:prstGeom>
          <a:noFill/>
        </p:spPr>
        <p:txBody>
          <a:bodyPr wrap="square" lIns="0" tIns="0" rIns="0" bIns="0">
            <a:spAutoFit/>
          </a:bodyPr>
          <a:lstStyle/>
          <a:p>
            <a:pPr>
              <a:spcAft>
                <a:spcPts val="600"/>
              </a:spcAft>
            </a:pPr>
            <a:r>
              <a:rPr lang="en-US" sz="4000">
                <a:solidFill>
                  <a:schemeClr val="bg1"/>
                </a:solidFill>
              </a:rPr>
              <a:t>Human Capital Management (HCM) </a:t>
            </a:r>
          </a:p>
          <a:p>
            <a:pPr>
              <a:spcAft>
                <a:spcPts val="600"/>
              </a:spcAft>
            </a:pPr>
            <a:r>
              <a:rPr lang="en-US" sz="2400" b="1">
                <a:solidFill>
                  <a:srgbClr val="FAC8BF"/>
                </a:solidFill>
              </a:rPr>
              <a:t>Solution evaluation and recommendation template</a:t>
            </a:r>
          </a:p>
        </p:txBody>
      </p:sp>
      <p:sp>
        <p:nvSpPr>
          <p:cNvPr id="3" name="TextBox 2">
            <a:extLst>
              <a:ext uri="{FF2B5EF4-FFF2-40B4-BE49-F238E27FC236}">
                <a16:creationId xmlns:a16="http://schemas.microsoft.com/office/drawing/2014/main" id="{BCC4276A-D508-0893-CBAE-486EA89A9CAE}"/>
              </a:ext>
            </a:extLst>
          </p:cNvPr>
          <p:cNvSpPr txBox="1"/>
          <p:nvPr/>
        </p:nvSpPr>
        <p:spPr>
          <a:xfrm>
            <a:off x="4325617" y="3675566"/>
            <a:ext cx="4736780" cy="2667397"/>
          </a:xfrm>
          <a:prstGeom prst="rect">
            <a:avLst/>
          </a:prstGeom>
          <a:noFill/>
        </p:spPr>
        <p:txBody>
          <a:bodyPr wrap="square" lIns="0" tIns="0" rIns="0" bIns="0" anchor="t">
            <a:spAutoFit/>
          </a:bodyPr>
          <a:lstStyle/>
          <a:p>
            <a:pPr>
              <a:spcAft>
                <a:spcPts val="800"/>
              </a:spcAft>
            </a:pPr>
            <a:r>
              <a:rPr lang="en-US" sz="1400" b="1" dirty="0">
                <a:solidFill>
                  <a:schemeClr val="accent6"/>
                </a:solidFill>
              </a:rPr>
              <a:t>The presentation will help build a presentation to explain: </a:t>
            </a:r>
          </a:p>
          <a:p>
            <a:pPr marL="285750" indent="-285750">
              <a:spcAft>
                <a:spcPts val="800"/>
              </a:spcAft>
              <a:buClr>
                <a:schemeClr val="accent1"/>
              </a:buClr>
              <a:buFont typeface="Arial" panose="020B0604020202020204" pitchFamily="34" charset="0"/>
              <a:buChar char="•"/>
            </a:pPr>
            <a:r>
              <a:rPr lang="en-US" sz="1400" dirty="0"/>
              <a:t>How an HCM system supports the business and HR’s role</a:t>
            </a:r>
          </a:p>
          <a:p>
            <a:pPr marL="285750" indent="-285750">
              <a:spcAft>
                <a:spcPts val="800"/>
              </a:spcAft>
              <a:buClr>
                <a:schemeClr val="accent1"/>
              </a:buClr>
              <a:buFont typeface="Arial" panose="020B0604020202020204" pitchFamily="34" charset="0"/>
              <a:buChar char="•"/>
            </a:pPr>
            <a:r>
              <a:rPr lang="en-US" sz="1400" dirty="0"/>
              <a:t>What the challenges are in HR and with the current HCM system, and how those challenges are impacting </a:t>
            </a:r>
            <a:br>
              <a:rPr lang="en-US" sz="1400" dirty="0"/>
            </a:br>
            <a:r>
              <a:rPr lang="en-US" sz="1400" dirty="0"/>
              <a:t>the business </a:t>
            </a:r>
          </a:p>
          <a:p>
            <a:pPr marL="285750" indent="-285750">
              <a:spcAft>
                <a:spcPts val="800"/>
              </a:spcAft>
              <a:buClr>
                <a:schemeClr val="accent1"/>
              </a:buClr>
              <a:buFont typeface="Arial" panose="020B0604020202020204" pitchFamily="34" charset="0"/>
              <a:buChar char="•"/>
            </a:pPr>
            <a:r>
              <a:rPr lang="en-US" sz="1400" dirty="0"/>
              <a:t>The evaluation process used to review HCM systems </a:t>
            </a:r>
          </a:p>
          <a:p>
            <a:pPr marL="285750" indent="-285750">
              <a:spcAft>
                <a:spcPts val="800"/>
              </a:spcAft>
              <a:buClr>
                <a:schemeClr val="accent1"/>
              </a:buClr>
              <a:buFont typeface="Arial" panose="020B0604020202020204" pitchFamily="34" charset="0"/>
              <a:buChar char="•"/>
            </a:pPr>
            <a:r>
              <a:rPr lang="en-US" sz="1400" dirty="0"/>
              <a:t>What makes the selected vendor the right HCM system for the company</a:t>
            </a:r>
          </a:p>
          <a:p>
            <a:pPr marL="285750" indent="-285750">
              <a:spcAft>
                <a:spcPts val="800"/>
              </a:spcAft>
              <a:buClr>
                <a:schemeClr val="accent1"/>
              </a:buClr>
              <a:buFont typeface="Arial" panose="020B0604020202020204" pitchFamily="34" charset="0"/>
              <a:buChar char="•"/>
            </a:pPr>
            <a:r>
              <a:rPr lang="en-US" sz="1400" dirty="0"/>
              <a:t>The investment and implementation process for getting started with the selected vendor</a:t>
            </a:r>
          </a:p>
        </p:txBody>
      </p:sp>
      <p:pic>
        <p:nvPicPr>
          <p:cNvPr id="7" name="Graphic 1">
            <a:extLst>
              <a:ext uri="{FF2B5EF4-FFF2-40B4-BE49-F238E27FC236}">
                <a16:creationId xmlns:a16="http://schemas.microsoft.com/office/drawing/2014/main" id="{0ABF9343-2721-2A4C-C194-2046361BCA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91948" y="5540862"/>
            <a:ext cx="1316577" cy="938483"/>
          </a:xfrm>
          <a:prstGeom prst="rect">
            <a:avLst/>
          </a:prstGeom>
        </p:spPr>
      </p:pic>
      <p:pic>
        <p:nvPicPr>
          <p:cNvPr id="12" name="Picture 11">
            <a:extLst>
              <a:ext uri="{FF2B5EF4-FFF2-40B4-BE49-F238E27FC236}">
                <a16:creationId xmlns:a16="http://schemas.microsoft.com/office/drawing/2014/main" id="{111C6EED-F0F1-F831-DE33-1566DD5BB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969" y="4867537"/>
            <a:ext cx="1466534" cy="357576"/>
          </a:xfrm>
          <a:prstGeom prst="rect">
            <a:avLst/>
          </a:prstGeom>
        </p:spPr>
      </p:pic>
      <p:sp>
        <p:nvSpPr>
          <p:cNvPr id="17" name="TextBox 16">
            <a:extLst>
              <a:ext uri="{FF2B5EF4-FFF2-40B4-BE49-F238E27FC236}">
                <a16:creationId xmlns:a16="http://schemas.microsoft.com/office/drawing/2014/main" id="{CFA1A8BD-89E9-7944-47FB-1D6DBB8714AF}"/>
              </a:ext>
            </a:extLst>
          </p:cNvPr>
          <p:cNvSpPr txBox="1"/>
          <p:nvPr/>
        </p:nvSpPr>
        <p:spPr>
          <a:xfrm>
            <a:off x="4325616" y="1882672"/>
            <a:ext cx="7204231" cy="1019672"/>
          </a:xfrm>
          <a:prstGeom prst="rect">
            <a:avLst/>
          </a:prstGeom>
          <a:noFill/>
        </p:spPr>
        <p:txBody>
          <a:bodyPr wrap="square" lIns="0" tIns="0" rIns="0" bIns="0" anchor="t">
            <a:noAutofit/>
          </a:bodyPr>
          <a:lstStyle/>
          <a:p>
            <a:pPr>
              <a:spcAft>
                <a:spcPts val="1200"/>
              </a:spcAft>
              <a:defRPr/>
            </a:pPr>
            <a:r>
              <a:rPr kumimoji="0" lang="en-US" sz="1600" b="0" i="0" u="none" strike="noStrike" kern="1200" cap="none" spc="0" normalizeH="0" baseline="0" noProof="0" dirty="0">
                <a:ln>
                  <a:noFill/>
                </a:ln>
                <a:solidFill>
                  <a:srgbClr val="FFFFFF"/>
                </a:solidFill>
                <a:effectLst/>
                <a:uLnTx/>
                <a:uFillTx/>
                <a:latin typeface="Taub Sans"/>
              </a:rPr>
              <a:t>This template is designed for professionals who have identified the need for a new HCM system and are looking to present </a:t>
            </a:r>
            <a:r>
              <a:rPr lang="en-US" sz="1600" dirty="0">
                <a:solidFill>
                  <a:srgbClr val="FFFFFF"/>
                </a:solidFill>
                <a:latin typeface="Taub Sans"/>
              </a:rPr>
              <a:t>findings to</a:t>
            </a:r>
            <a:r>
              <a:rPr kumimoji="0" lang="en-US" sz="1600" b="0" i="0" u="none" strike="noStrike" kern="1200" cap="none" spc="0" normalizeH="0" baseline="0" noProof="0" dirty="0">
                <a:ln>
                  <a:noFill/>
                </a:ln>
                <a:solidFill>
                  <a:srgbClr val="FFFFFF"/>
                </a:solidFill>
                <a:effectLst/>
                <a:uLnTx/>
                <a:uFillTx/>
                <a:latin typeface="Taub Sans"/>
              </a:rPr>
              <a:t> stakeholders and decisions-makers in </a:t>
            </a:r>
            <a:r>
              <a:rPr lang="en-US" sz="1600" dirty="0">
                <a:solidFill>
                  <a:srgbClr val="FFFFFF"/>
                </a:solidFill>
                <a:latin typeface="Taub Sans"/>
              </a:rPr>
              <a:t>their </a:t>
            </a:r>
            <a:r>
              <a:rPr kumimoji="0" lang="en-US" sz="1600" b="0" i="0" u="none" strike="noStrike" kern="1200" cap="none" spc="0" normalizeH="0" baseline="0" noProof="0" dirty="0">
                <a:ln>
                  <a:noFill/>
                </a:ln>
                <a:solidFill>
                  <a:srgbClr val="FFFFFF"/>
                </a:solidFill>
                <a:effectLst/>
                <a:uLnTx/>
                <a:uFillTx/>
                <a:latin typeface="Taub Sans"/>
              </a:rPr>
              <a:t>organization</a:t>
            </a:r>
            <a:r>
              <a:rPr lang="en-US" sz="1600" dirty="0">
                <a:solidFill>
                  <a:srgbClr val="FFFFFF"/>
                </a:solidFill>
                <a:latin typeface="Taub Sans"/>
              </a:rPr>
              <a:t>. </a:t>
            </a:r>
            <a:r>
              <a:rPr kumimoji="0" lang="en-US" sz="1600" b="0" i="0" u="none" strike="noStrike" kern="1200" cap="none" spc="0" normalizeH="0" baseline="0" noProof="0" dirty="0">
                <a:ln>
                  <a:noFill/>
                </a:ln>
                <a:solidFill>
                  <a:srgbClr val="FFFFFF"/>
                </a:solidFill>
                <a:effectLst/>
                <a:uLnTx/>
                <a:uFillTx/>
                <a:latin typeface="Taub Sans"/>
              </a:rPr>
              <a:t>Think of it as the framework to </a:t>
            </a:r>
            <a:r>
              <a:rPr lang="en-US" sz="1600" dirty="0">
                <a:solidFill>
                  <a:srgbClr val="FFFFFF"/>
                </a:solidFill>
                <a:latin typeface="Taub Sans"/>
              </a:rPr>
              <a:t>create a compelling presentation for</a:t>
            </a:r>
            <a:r>
              <a:rPr kumimoji="0" lang="en-US" sz="1600" b="0" i="0" u="none" strike="noStrike" kern="1200" cap="none" spc="0" normalizeH="0" baseline="0" noProof="0" dirty="0">
                <a:ln>
                  <a:noFill/>
                </a:ln>
                <a:solidFill>
                  <a:srgbClr val="FFFFFF"/>
                </a:solidFill>
                <a:effectLst/>
                <a:uLnTx/>
                <a:uFillTx/>
                <a:latin typeface="Taub Sans"/>
              </a:rPr>
              <a:t> how the HCM system </a:t>
            </a:r>
            <a:r>
              <a:rPr lang="en-US" sz="1600" dirty="0">
                <a:solidFill>
                  <a:srgbClr val="FFFFFF"/>
                </a:solidFill>
                <a:latin typeface="Taub Sans"/>
              </a:rPr>
              <a:t>will make</a:t>
            </a:r>
            <a:r>
              <a:rPr kumimoji="0" lang="en-US" sz="1600" b="0" i="0" u="none" strike="noStrike" kern="1200" cap="none" spc="0" normalizeH="0" baseline="0" noProof="0" dirty="0">
                <a:ln>
                  <a:noFill/>
                </a:ln>
                <a:solidFill>
                  <a:srgbClr val="FFFFFF"/>
                </a:solidFill>
                <a:effectLst/>
                <a:uLnTx/>
                <a:uFillTx/>
                <a:latin typeface="Taub Sans"/>
              </a:rPr>
              <a:t> the company better.</a:t>
            </a:r>
            <a:endParaRPr lang="en-US" sz="1600" b="0" i="0" u="none" strike="noStrike" kern="1200" cap="none" spc="0" normalizeH="0" baseline="0" noProof="0" dirty="0">
              <a:ln>
                <a:noFill/>
              </a:ln>
              <a:solidFill>
                <a:srgbClr val="FFFFFF"/>
              </a:solidFill>
              <a:effectLst/>
              <a:uLnTx/>
              <a:uFillTx/>
              <a:latin typeface="Taub Sans"/>
            </a:endParaRPr>
          </a:p>
        </p:txBody>
      </p:sp>
      <p:sp>
        <p:nvSpPr>
          <p:cNvPr id="19" name="Rectangle 18">
            <a:extLst>
              <a:ext uri="{FF2B5EF4-FFF2-40B4-BE49-F238E27FC236}">
                <a16:creationId xmlns:a16="http://schemas.microsoft.com/office/drawing/2014/main" id="{55020B06-5747-7D90-6C3D-4AD1FC6C0F7E}"/>
              </a:ext>
            </a:extLst>
          </p:cNvPr>
          <p:cNvSpPr/>
          <p:nvPr/>
        </p:nvSpPr>
        <p:spPr>
          <a:xfrm>
            <a:off x="242134"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5" name="TextBox 4">
            <a:extLst>
              <a:ext uri="{FF2B5EF4-FFF2-40B4-BE49-F238E27FC236}">
                <a16:creationId xmlns:a16="http://schemas.microsoft.com/office/drawing/2014/main" id="{E0931DA0-397E-9826-E0C5-7FF5DDC24E46}"/>
              </a:ext>
            </a:extLst>
          </p:cNvPr>
          <p:cNvSpPr txBox="1"/>
          <p:nvPr/>
        </p:nvSpPr>
        <p:spPr>
          <a:xfrm>
            <a:off x="10430330" y="4221507"/>
            <a:ext cx="2199033" cy="369332"/>
          </a:xfrm>
          <a:prstGeom prst="rect">
            <a:avLst/>
          </a:prstGeom>
          <a:noFill/>
        </p:spPr>
        <p:txBody>
          <a:bodyPr wrap="square">
            <a:spAutoFit/>
          </a:bodyPr>
          <a:lstStyle/>
          <a:p>
            <a:r>
              <a:rPr lang="en-US"/>
              <a:t>Prepared by:</a:t>
            </a:r>
          </a:p>
        </p:txBody>
      </p:sp>
      <p:sp>
        <p:nvSpPr>
          <p:cNvPr id="6" name="Rectangle 5">
            <a:extLst>
              <a:ext uri="{FF2B5EF4-FFF2-40B4-BE49-F238E27FC236}">
                <a16:creationId xmlns:a16="http://schemas.microsoft.com/office/drawing/2014/main" id="{F21AD348-0296-0AFE-08CE-D9E170FD464F}"/>
              </a:ext>
            </a:extLst>
          </p:cNvPr>
          <p:cNvSpPr/>
          <p:nvPr/>
        </p:nvSpPr>
        <p:spPr>
          <a:xfrm>
            <a:off x="242133" y="281439"/>
            <a:ext cx="11635127" cy="6350655"/>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142187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a:blip r:embed="rId2">
            <a:extLst>
              <a:ext uri="{28A0092B-C50C-407E-A947-70E740481C1C}">
                <a14:useLocalDpi xmlns:a14="http://schemas.microsoft.com/office/drawing/2010/main" val="0"/>
              </a:ext>
            </a:extLst>
          </a:blip>
          <a:srcRect t="28912" b="28912"/>
          <a:stretch/>
        </p:blipFill>
        <p:spPr>
          <a:xfrm>
            <a:off x="794" y="0"/>
            <a:ext cx="12192794" cy="3421962"/>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1" y="3429000"/>
            <a:ext cx="946982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2" name="TextBox 1">
            <a:extLst>
              <a:ext uri="{FF2B5EF4-FFF2-40B4-BE49-F238E27FC236}">
                <a16:creationId xmlns:a16="http://schemas.microsoft.com/office/drawing/2014/main" id="{304378BE-8387-1E01-5545-05E98E6B7A5F}"/>
              </a:ext>
            </a:extLst>
          </p:cNvPr>
          <p:cNvSpPr txBox="1"/>
          <p:nvPr/>
        </p:nvSpPr>
        <p:spPr>
          <a:xfrm>
            <a:off x="657508" y="4128873"/>
            <a:ext cx="8433940" cy="1477328"/>
          </a:xfrm>
          <a:prstGeom prst="rect">
            <a:avLst/>
          </a:prstGeom>
          <a:noFill/>
        </p:spPr>
        <p:txBody>
          <a:bodyPr wrap="square" lIns="0" tIns="0" rIns="0" bIns="0">
            <a:spAutoFit/>
          </a:bodyPr>
          <a:lstStyle/>
          <a:p>
            <a:pPr>
              <a:spcAft>
                <a:spcPts val="600"/>
              </a:spcAft>
            </a:pPr>
            <a:r>
              <a:rPr lang="en-US" sz="4800" b="1">
                <a:solidFill>
                  <a:srgbClr val="FAC8BF"/>
                </a:solidFill>
              </a:rPr>
              <a:t>Current challenges: </a:t>
            </a:r>
            <a:r>
              <a:rPr lang="en-US" sz="4800">
                <a:solidFill>
                  <a:schemeClr val="bg1"/>
                </a:solidFill>
              </a:rPr>
              <a:t>Understanding the pain points</a:t>
            </a:r>
          </a:p>
        </p:txBody>
      </p:sp>
    </p:spTree>
    <p:extLst>
      <p:ext uri="{BB962C8B-B14F-4D97-AF65-F5344CB8AC3E}">
        <p14:creationId xmlns:p14="http://schemas.microsoft.com/office/powerpoint/2010/main" val="225827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solidFill>
                <a:effectLst/>
                <a:latin typeface="Taub Sans" pitchFamily="2" charset="77"/>
                <a:ea typeface="Taub Sans" pitchFamily="2" charset="77"/>
              </a:rPr>
              <a:t>Current challenges</a:t>
            </a:r>
            <a:endParaRPr lang="en-US" sz="1600">
              <a:solidFill>
                <a:schemeClr val="bg1"/>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effectLst/>
                <a:latin typeface="Taub Sans" pitchFamily="2" charset="77"/>
                <a:ea typeface="Taub Sans" pitchFamily="2" charset="77"/>
              </a:rPr>
              <a:t>Evaluation process</a:t>
            </a:r>
            <a:endParaRPr lang="en-US" sz="1200">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2726645"/>
            <a:ext cx="2386145" cy="1453924"/>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4"/>
                </a:solidFill>
                <a:ea typeface="Taub Sans" pitchFamily="2" charset="77"/>
                <a:cs typeface="Arial" panose="020B0604020202020204" pitchFamily="34" charset="0"/>
                <a:sym typeface="TaubSans-Regular"/>
              </a:rPr>
              <a:t>Replace this text with the process, and parties included, used to identify the current challenges</a:t>
            </a: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525798"/>
            <a:ext cx="11595786" cy="492443"/>
          </a:xfrm>
        </p:spPr>
        <p:txBody>
          <a:bodyPr/>
          <a:lstStyle/>
          <a:p>
            <a:r>
              <a:rPr lang="en-US" sz="3200">
                <a:solidFill>
                  <a:schemeClr val="bg1"/>
                </a:solidFill>
              </a:rPr>
              <a:t>Identifying organizational challenges: A strategic approach</a:t>
            </a:r>
          </a:p>
        </p:txBody>
      </p:sp>
      <p:pic>
        <p:nvPicPr>
          <p:cNvPr id="21" name="Picture 20">
            <a:extLst>
              <a:ext uri="{FF2B5EF4-FFF2-40B4-BE49-F238E27FC236}">
                <a16:creationId xmlns:a16="http://schemas.microsoft.com/office/drawing/2014/main" id="{C45588E4-E620-7EC9-8A3D-0F44F643AA2A}"/>
              </a:ext>
            </a:extLst>
          </p:cNvPr>
          <p:cNvPicPr>
            <a:picLocks noChangeAspect="1"/>
          </p:cNvPicPr>
          <p:nvPr/>
        </p:nvPicPr>
        <p:blipFill>
          <a:blip r:embed="rId2">
            <a:extLst>
              <a:ext uri="{28A0092B-C50C-407E-A947-70E740481C1C}">
                <a14:useLocalDpi xmlns:a14="http://schemas.microsoft.com/office/drawing/2010/main" val="0"/>
              </a:ext>
            </a:extLst>
          </a:blip>
          <a:srcRect l="28711" r="28711"/>
          <a:stretch/>
        </p:blipFill>
        <p:spPr>
          <a:xfrm flipH="1">
            <a:off x="9102148" y="1534510"/>
            <a:ext cx="3090644" cy="4845269"/>
          </a:xfrm>
          <a:prstGeom prst="rect">
            <a:avLst/>
          </a:prstGeom>
        </p:spPr>
      </p:pic>
      <p:grpSp>
        <p:nvGrpSpPr>
          <p:cNvPr id="24" name="Graphic 22">
            <a:extLst>
              <a:ext uri="{FF2B5EF4-FFF2-40B4-BE49-F238E27FC236}">
                <a16:creationId xmlns:a16="http://schemas.microsoft.com/office/drawing/2014/main" id="{275B14B1-64E9-351A-9FFA-C5DE57B6378B}"/>
              </a:ext>
            </a:extLst>
          </p:cNvPr>
          <p:cNvGrpSpPr/>
          <p:nvPr/>
        </p:nvGrpSpPr>
        <p:grpSpPr>
          <a:xfrm>
            <a:off x="512130" y="2020536"/>
            <a:ext cx="539127" cy="538903"/>
            <a:chOff x="512130" y="2020536"/>
            <a:chExt cx="539127" cy="538903"/>
          </a:xfrm>
          <a:solidFill>
            <a:schemeClr val="accent6"/>
          </a:solidFill>
        </p:grpSpPr>
        <p:sp>
          <p:nvSpPr>
            <p:cNvPr id="25" name="Freeform 24">
              <a:extLst>
                <a:ext uri="{FF2B5EF4-FFF2-40B4-BE49-F238E27FC236}">
                  <a16:creationId xmlns:a16="http://schemas.microsoft.com/office/drawing/2014/main" id="{34ACE08C-E8BE-FD42-2C2F-52283ACF5AD9}"/>
                </a:ext>
              </a:extLst>
            </p:cNvPr>
            <p:cNvSpPr/>
            <p:nvPr/>
          </p:nvSpPr>
          <p:spPr>
            <a:xfrm>
              <a:off x="685926" y="2194332"/>
              <a:ext cx="365331" cy="365106"/>
            </a:xfrm>
            <a:custGeom>
              <a:avLst/>
              <a:gdLst>
                <a:gd name="connsiteX0" fmla="*/ 365107 w 365331"/>
                <a:gd name="connsiteY0" fmla="*/ 330078 h 365106"/>
                <a:gd name="connsiteX1" fmla="*/ 330078 w 365331"/>
                <a:gd name="connsiteY1" fmla="*/ 365107 h 365106"/>
                <a:gd name="connsiteX2" fmla="*/ 173796 w 365331"/>
                <a:gd name="connsiteY2" fmla="*/ 208825 h 365106"/>
                <a:gd name="connsiteX3" fmla="*/ 173796 w 365331"/>
                <a:gd name="connsiteY3" fmla="*/ 319076 h 365106"/>
                <a:gd name="connsiteX4" fmla="*/ 124172 w 365331"/>
                <a:gd name="connsiteY4" fmla="*/ 319076 h 365106"/>
                <a:gd name="connsiteX5" fmla="*/ 124172 w 365331"/>
                <a:gd name="connsiteY5" fmla="*/ 124172 h 365106"/>
                <a:gd name="connsiteX6" fmla="*/ 319300 w 365331"/>
                <a:gd name="connsiteY6" fmla="*/ 124172 h 365106"/>
                <a:gd name="connsiteX7" fmla="*/ 319300 w 365331"/>
                <a:gd name="connsiteY7" fmla="*/ 173796 h 365106"/>
                <a:gd name="connsiteX8" fmla="*/ 209049 w 365331"/>
                <a:gd name="connsiteY8" fmla="*/ 173796 h 365106"/>
                <a:gd name="connsiteX9" fmla="*/ 365331 w 365331"/>
                <a:gd name="connsiteY9" fmla="*/ 330078 h 365106"/>
                <a:gd name="connsiteX10" fmla="*/ 99248 w 365331"/>
                <a:gd name="connsiteY10" fmla="*/ 49624 h 365106"/>
                <a:gd name="connsiteX11" fmla="*/ 49624 w 365331"/>
                <a:gd name="connsiteY11" fmla="*/ 99248 h 365106"/>
                <a:gd name="connsiteX12" fmla="*/ 0 w 365331"/>
                <a:gd name="connsiteY12" fmla="*/ 49624 h 365106"/>
                <a:gd name="connsiteX13" fmla="*/ 49624 w 365331"/>
                <a:gd name="connsiteY13" fmla="*/ 0 h 365106"/>
                <a:gd name="connsiteX14" fmla="*/ 99248 w 365331"/>
                <a:gd name="connsiteY14" fmla="*/ 49624 h 3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331" h="365106">
                  <a:moveTo>
                    <a:pt x="365107" y="330078"/>
                  </a:moveTo>
                  <a:lnTo>
                    <a:pt x="330078" y="365107"/>
                  </a:lnTo>
                  <a:lnTo>
                    <a:pt x="173796" y="208825"/>
                  </a:lnTo>
                  <a:lnTo>
                    <a:pt x="173796" y="319076"/>
                  </a:lnTo>
                  <a:lnTo>
                    <a:pt x="124172" y="319076"/>
                  </a:lnTo>
                  <a:lnTo>
                    <a:pt x="124172" y="124172"/>
                  </a:lnTo>
                  <a:lnTo>
                    <a:pt x="319300" y="124172"/>
                  </a:lnTo>
                  <a:lnTo>
                    <a:pt x="319300" y="173796"/>
                  </a:lnTo>
                  <a:lnTo>
                    <a:pt x="209049" y="173796"/>
                  </a:lnTo>
                  <a:lnTo>
                    <a:pt x="365331" y="330078"/>
                  </a:lnTo>
                  <a:close/>
                  <a:moveTo>
                    <a:pt x="99248" y="49624"/>
                  </a:moveTo>
                  <a:cubicBezTo>
                    <a:pt x="99248" y="77018"/>
                    <a:pt x="77018" y="99248"/>
                    <a:pt x="49624" y="99248"/>
                  </a:cubicBezTo>
                  <a:cubicBezTo>
                    <a:pt x="22230" y="99248"/>
                    <a:pt x="0" y="77018"/>
                    <a:pt x="0" y="49624"/>
                  </a:cubicBezTo>
                  <a:cubicBezTo>
                    <a:pt x="0" y="22230"/>
                    <a:pt x="22230" y="0"/>
                    <a:pt x="49624" y="0"/>
                  </a:cubicBezTo>
                  <a:cubicBezTo>
                    <a:pt x="77018" y="0"/>
                    <a:pt x="99248" y="22230"/>
                    <a:pt x="99248" y="49624"/>
                  </a:cubicBezTo>
                  <a:close/>
                </a:path>
              </a:pathLst>
            </a:custGeom>
            <a:grpFill/>
            <a:ln w="222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241B019-EF85-3CCE-99F4-213B401F8149}"/>
                </a:ext>
              </a:extLst>
            </p:cNvPr>
            <p:cNvSpPr/>
            <p:nvPr/>
          </p:nvSpPr>
          <p:spPr>
            <a:xfrm>
              <a:off x="512130" y="2020536"/>
              <a:ext cx="399012" cy="399012"/>
            </a:xfrm>
            <a:custGeom>
              <a:avLst/>
              <a:gdLst>
                <a:gd name="connsiteX0" fmla="*/ 198720 w 399012"/>
                <a:gd name="connsiteY0" fmla="*/ 74548 h 399012"/>
                <a:gd name="connsiteX1" fmla="*/ 198720 w 399012"/>
                <a:gd name="connsiteY1" fmla="*/ 0 h 399012"/>
                <a:gd name="connsiteX2" fmla="*/ 248344 w 399012"/>
                <a:gd name="connsiteY2" fmla="*/ 0 h 399012"/>
                <a:gd name="connsiteX3" fmla="*/ 248344 w 399012"/>
                <a:gd name="connsiteY3" fmla="*/ 74548 h 399012"/>
                <a:gd name="connsiteX4" fmla="*/ 198720 w 399012"/>
                <a:gd name="connsiteY4" fmla="*/ 74548 h 399012"/>
                <a:gd name="connsiteX5" fmla="*/ 100595 w 399012"/>
                <a:gd name="connsiteY5" fmla="*/ 135848 h 399012"/>
                <a:gd name="connsiteX6" fmla="*/ 47828 w 399012"/>
                <a:gd name="connsiteY6" fmla="*/ 83081 h 399012"/>
                <a:gd name="connsiteX7" fmla="*/ 82856 w 399012"/>
                <a:gd name="connsiteY7" fmla="*/ 48052 h 399012"/>
                <a:gd name="connsiteX8" fmla="*/ 135624 w 399012"/>
                <a:gd name="connsiteY8" fmla="*/ 100820 h 399012"/>
                <a:gd name="connsiteX9" fmla="*/ 100595 w 399012"/>
                <a:gd name="connsiteY9" fmla="*/ 135848 h 399012"/>
                <a:gd name="connsiteX10" fmla="*/ 0 w 399012"/>
                <a:gd name="connsiteY10" fmla="*/ 248344 h 399012"/>
                <a:gd name="connsiteX11" fmla="*/ 0 w 399012"/>
                <a:gd name="connsiteY11" fmla="*/ 198720 h 399012"/>
                <a:gd name="connsiteX12" fmla="*/ 74548 w 399012"/>
                <a:gd name="connsiteY12" fmla="*/ 198720 h 399012"/>
                <a:gd name="connsiteX13" fmla="*/ 74548 w 399012"/>
                <a:gd name="connsiteY13" fmla="*/ 248344 h 399012"/>
                <a:gd name="connsiteX14" fmla="*/ 0 w 399012"/>
                <a:gd name="connsiteY14" fmla="*/ 248344 h 399012"/>
                <a:gd name="connsiteX15" fmla="*/ 83081 w 399012"/>
                <a:gd name="connsiteY15" fmla="*/ 399013 h 399012"/>
                <a:gd name="connsiteX16" fmla="*/ 48052 w 399012"/>
                <a:gd name="connsiteY16" fmla="*/ 363984 h 399012"/>
                <a:gd name="connsiteX17" fmla="*/ 100820 w 399012"/>
                <a:gd name="connsiteY17" fmla="*/ 311216 h 399012"/>
                <a:gd name="connsiteX18" fmla="*/ 135848 w 399012"/>
                <a:gd name="connsiteY18" fmla="*/ 346245 h 399012"/>
                <a:gd name="connsiteX19" fmla="*/ 83081 w 399012"/>
                <a:gd name="connsiteY19" fmla="*/ 399013 h 399012"/>
                <a:gd name="connsiteX20" fmla="*/ 346245 w 399012"/>
                <a:gd name="connsiteY20" fmla="*/ 135624 h 399012"/>
                <a:gd name="connsiteX21" fmla="*/ 311216 w 399012"/>
                <a:gd name="connsiteY21" fmla="*/ 100595 h 399012"/>
                <a:gd name="connsiteX22" fmla="*/ 363984 w 399012"/>
                <a:gd name="connsiteY22" fmla="*/ 47828 h 399012"/>
                <a:gd name="connsiteX23" fmla="*/ 399013 w 399012"/>
                <a:gd name="connsiteY23" fmla="*/ 82856 h 399012"/>
                <a:gd name="connsiteX24" fmla="*/ 346245 w 399012"/>
                <a:gd name="connsiteY24" fmla="*/ 135624 h 3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9012" h="399012">
                  <a:moveTo>
                    <a:pt x="198720" y="74548"/>
                  </a:moveTo>
                  <a:lnTo>
                    <a:pt x="198720" y="0"/>
                  </a:lnTo>
                  <a:lnTo>
                    <a:pt x="248344" y="0"/>
                  </a:lnTo>
                  <a:lnTo>
                    <a:pt x="248344" y="74548"/>
                  </a:lnTo>
                  <a:lnTo>
                    <a:pt x="198720" y="74548"/>
                  </a:lnTo>
                  <a:close/>
                  <a:moveTo>
                    <a:pt x="100595" y="135848"/>
                  </a:moveTo>
                  <a:lnTo>
                    <a:pt x="47828" y="83081"/>
                  </a:lnTo>
                  <a:lnTo>
                    <a:pt x="82856" y="48052"/>
                  </a:lnTo>
                  <a:lnTo>
                    <a:pt x="135624" y="100820"/>
                  </a:lnTo>
                  <a:lnTo>
                    <a:pt x="100595" y="135848"/>
                  </a:lnTo>
                  <a:close/>
                  <a:moveTo>
                    <a:pt x="0" y="248344"/>
                  </a:moveTo>
                  <a:lnTo>
                    <a:pt x="0" y="198720"/>
                  </a:lnTo>
                  <a:lnTo>
                    <a:pt x="74548" y="198720"/>
                  </a:lnTo>
                  <a:lnTo>
                    <a:pt x="74548" y="248344"/>
                  </a:lnTo>
                  <a:lnTo>
                    <a:pt x="0" y="248344"/>
                  </a:lnTo>
                  <a:close/>
                  <a:moveTo>
                    <a:pt x="83081" y="399013"/>
                  </a:moveTo>
                  <a:lnTo>
                    <a:pt x="48052" y="363984"/>
                  </a:lnTo>
                  <a:lnTo>
                    <a:pt x="100820" y="311216"/>
                  </a:lnTo>
                  <a:lnTo>
                    <a:pt x="135848" y="346245"/>
                  </a:lnTo>
                  <a:lnTo>
                    <a:pt x="83081" y="399013"/>
                  </a:lnTo>
                  <a:close/>
                  <a:moveTo>
                    <a:pt x="346245" y="135624"/>
                  </a:moveTo>
                  <a:lnTo>
                    <a:pt x="311216" y="100595"/>
                  </a:lnTo>
                  <a:lnTo>
                    <a:pt x="363984" y="47828"/>
                  </a:lnTo>
                  <a:lnTo>
                    <a:pt x="399013" y="82856"/>
                  </a:lnTo>
                  <a:lnTo>
                    <a:pt x="346245" y="135624"/>
                  </a:lnTo>
                  <a:close/>
                </a:path>
              </a:pathLst>
            </a:custGeom>
            <a:solidFill>
              <a:schemeClr val="tx2"/>
            </a:solidFill>
            <a:ln w="22225"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A8D84144-05C0-886A-DFC3-DF2D95C6D1D8}"/>
              </a:ext>
            </a:extLst>
          </p:cNvPr>
          <p:cNvSpPr txBox="1"/>
          <p:nvPr/>
        </p:nvSpPr>
        <p:spPr>
          <a:xfrm>
            <a:off x="512859" y="4818204"/>
            <a:ext cx="2545651" cy="1029064"/>
          </a:xfrm>
          <a:prstGeom prst="rect">
            <a:avLst/>
          </a:prstGeom>
          <a:noFill/>
        </p:spPr>
        <p:txBody>
          <a:bodyPr wrap="square" lIns="0" tIns="0" rIns="0" bIns="0">
            <a:spAutoFit/>
          </a:bodyPr>
          <a:lstStyle/>
          <a:p>
            <a:pPr defTabSz="812760" hangingPunct="0">
              <a:lnSpc>
                <a:spcPct val="107000"/>
              </a:lnSpc>
              <a:spcAft>
                <a:spcPts val="1423"/>
              </a:spcAft>
            </a:pPr>
            <a:r>
              <a:rPr lang="en-US" sz="1600" b="1" kern="0">
                <a:solidFill>
                  <a:schemeClr val="accent4"/>
                </a:solidFill>
                <a:ea typeface="Taub Sans" pitchFamily="2" charset="77"/>
                <a:cs typeface="Arial" panose="020B0604020202020204" pitchFamily="34" charset="0"/>
                <a:sym typeface="TaubSans-Regular"/>
              </a:rPr>
              <a:t>Typical steps include the following and be sure to remove any that are not applicable to your company </a:t>
            </a:r>
          </a:p>
        </p:txBody>
      </p:sp>
      <p:sp>
        <p:nvSpPr>
          <p:cNvPr id="29" name="TextBox 28">
            <a:extLst>
              <a:ext uri="{FF2B5EF4-FFF2-40B4-BE49-F238E27FC236}">
                <a16:creationId xmlns:a16="http://schemas.microsoft.com/office/drawing/2014/main" id="{FA33CBF3-EE65-B939-BD45-20678AF580EE}"/>
              </a:ext>
            </a:extLst>
          </p:cNvPr>
          <p:cNvSpPr txBox="1"/>
          <p:nvPr/>
        </p:nvSpPr>
        <p:spPr>
          <a:xfrm>
            <a:off x="4273145" y="2069580"/>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Step 1 — </a:t>
            </a:r>
            <a:r>
              <a:rPr lang="en-US" sz="1600" kern="0">
                <a:solidFill>
                  <a:schemeClr val="accent4">
                    <a:lumMod val="60000"/>
                    <a:lumOff val="40000"/>
                  </a:schemeClr>
                </a:solidFill>
                <a:ea typeface="Taub Sans" pitchFamily="2" charset="77"/>
                <a:cs typeface="Arial" panose="020B0604020202020204" pitchFamily="34" charset="0"/>
                <a:sym typeface="TaubSans-Regular"/>
              </a:rPr>
              <a:t>Audited HR and Payroll time and resource allocations over a two-month period</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30" name="Graphic 13">
            <a:extLst>
              <a:ext uri="{FF2B5EF4-FFF2-40B4-BE49-F238E27FC236}">
                <a16:creationId xmlns:a16="http://schemas.microsoft.com/office/drawing/2014/main" id="{509D17CD-2D34-4C48-D797-6F103F93E3F1}"/>
              </a:ext>
            </a:extLst>
          </p:cNvPr>
          <p:cNvGrpSpPr/>
          <p:nvPr/>
        </p:nvGrpSpPr>
        <p:grpSpPr>
          <a:xfrm>
            <a:off x="3943487" y="2087061"/>
            <a:ext cx="224553" cy="224747"/>
            <a:chOff x="5223547" y="4263081"/>
            <a:chExt cx="653326" cy="653890"/>
          </a:xfrm>
          <a:solidFill>
            <a:schemeClr val="tx2"/>
          </a:solidFill>
        </p:grpSpPr>
        <p:sp>
          <p:nvSpPr>
            <p:cNvPr id="31" name="Freeform 30">
              <a:extLst>
                <a:ext uri="{FF2B5EF4-FFF2-40B4-BE49-F238E27FC236}">
                  <a16:creationId xmlns:a16="http://schemas.microsoft.com/office/drawing/2014/main" id="{F84B9705-8277-5A08-06A8-351244BCF536}"/>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32" name="Graphic 13">
              <a:extLst>
                <a:ext uri="{FF2B5EF4-FFF2-40B4-BE49-F238E27FC236}">
                  <a16:creationId xmlns:a16="http://schemas.microsoft.com/office/drawing/2014/main" id="{59A2FF6D-FA94-2EC5-D014-BDE88C48398C}"/>
                </a:ext>
              </a:extLst>
            </p:cNvPr>
            <p:cNvGrpSpPr/>
            <p:nvPr/>
          </p:nvGrpSpPr>
          <p:grpSpPr>
            <a:xfrm>
              <a:off x="5223547" y="4263081"/>
              <a:ext cx="653326" cy="653890"/>
              <a:chOff x="5223547" y="4263081"/>
              <a:chExt cx="653326" cy="653890"/>
            </a:xfrm>
            <a:grpFill/>
          </p:grpSpPr>
          <p:sp>
            <p:nvSpPr>
              <p:cNvPr id="33" name="Freeform 32">
                <a:extLst>
                  <a:ext uri="{FF2B5EF4-FFF2-40B4-BE49-F238E27FC236}">
                    <a16:creationId xmlns:a16="http://schemas.microsoft.com/office/drawing/2014/main" id="{337F41AF-6C20-6C45-2F32-C75F09AF705B}"/>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5C4108-9185-940D-A81B-EDCF3E77AF1E}"/>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53" name="TextBox 52">
            <a:extLst>
              <a:ext uri="{FF2B5EF4-FFF2-40B4-BE49-F238E27FC236}">
                <a16:creationId xmlns:a16="http://schemas.microsoft.com/office/drawing/2014/main" id="{F1E80D80-0729-C77C-F03C-A0FED7244FB2}"/>
              </a:ext>
            </a:extLst>
          </p:cNvPr>
          <p:cNvSpPr txBox="1"/>
          <p:nvPr/>
        </p:nvSpPr>
        <p:spPr>
          <a:xfrm>
            <a:off x="4273145" y="2866600"/>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Step 2 — </a:t>
            </a:r>
            <a:r>
              <a:rPr lang="en-US" sz="1600" kern="0">
                <a:solidFill>
                  <a:schemeClr val="accent4">
                    <a:lumMod val="60000"/>
                    <a:lumOff val="40000"/>
                  </a:schemeClr>
                </a:solidFill>
                <a:ea typeface="Taub Sans" pitchFamily="2" charset="77"/>
                <a:cs typeface="Arial" panose="020B0604020202020204" pitchFamily="34" charset="0"/>
                <a:sym typeface="TaubSans-Regular"/>
              </a:rPr>
              <a:t>Interviewed stakeholders to identify needs and challenges</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54" name="Graphic 13">
            <a:extLst>
              <a:ext uri="{FF2B5EF4-FFF2-40B4-BE49-F238E27FC236}">
                <a16:creationId xmlns:a16="http://schemas.microsoft.com/office/drawing/2014/main" id="{D9156E31-A5F3-D360-D5D4-3C120A842EA9}"/>
              </a:ext>
            </a:extLst>
          </p:cNvPr>
          <p:cNvGrpSpPr/>
          <p:nvPr/>
        </p:nvGrpSpPr>
        <p:grpSpPr>
          <a:xfrm>
            <a:off x="3943487" y="2884081"/>
            <a:ext cx="224553" cy="224747"/>
            <a:chOff x="5223547" y="4263081"/>
            <a:chExt cx="653326" cy="653890"/>
          </a:xfrm>
          <a:solidFill>
            <a:schemeClr val="tx2"/>
          </a:solidFill>
        </p:grpSpPr>
        <p:sp>
          <p:nvSpPr>
            <p:cNvPr id="55" name="Freeform 54">
              <a:extLst>
                <a:ext uri="{FF2B5EF4-FFF2-40B4-BE49-F238E27FC236}">
                  <a16:creationId xmlns:a16="http://schemas.microsoft.com/office/drawing/2014/main" id="{858B8C14-7CE1-544E-EFAA-510648B9FE6B}"/>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56" name="Graphic 13">
              <a:extLst>
                <a:ext uri="{FF2B5EF4-FFF2-40B4-BE49-F238E27FC236}">
                  <a16:creationId xmlns:a16="http://schemas.microsoft.com/office/drawing/2014/main" id="{655C5085-568C-8FDA-E734-135E9D386A3F}"/>
                </a:ext>
              </a:extLst>
            </p:cNvPr>
            <p:cNvGrpSpPr/>
            <p:nvPr/>
          </p:nvGrpSpPr>
          <p:grpSpPr>
            <a:xfrm>
              <a:off x="5223547" y="4263081"/>
              <a:ext cx="653326" cy="653890"/>
              <a:chOff x="5223547" y="4263081"/>
              <a:chExt cx="653326" cy="653890"/>
            </a:xfrm>
            <a:grpFill/>
          </p:grpSpPr>
          <p:sp>
            <p:nvSpPr>
              <p:cNvPr id="57" name="Freeform 56">
                <a:extLst>
                  <a:ext uri="{FF2B5EF4-FFF2-40B4-BE49-F238E27FC236}">
                    <a16:creationId xmlns:a16="http://schemas.microsoft.com/office/drawing/2014/main" id="{9C312F6B-5484-7E22-FB9F-CBAC5BBCDF23}"/>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D41A45C-961B-CD7D-3CE4-E5B709D699B3}"/>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60" name="TextBox 59">
            <a:extLst>
              <a:ext uri="{FF2B5EF4-FFF2-40B4-BE49-F238E27FC236}">
                <a16:creationId xmlns:a16="http://schemas.microsoft.com/office/drawing/2014/main" id="{7D47EEDF-FCF3-8E42-390E-D1D2BF111498}"/>
              </a:ext>
            </a:extLst>
          </p:cNvPr>
          <p:cNvSpPr txBox="1"/>
          <p:nvPr/>
        </p:nvSpPr>
        <p:spPr>
          <a:xfrm>
            <a:off x="4273145" y="3669433"/>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Step 3 — </a:t>
            </a:r>
            <a:r>
              <a:rPr lang="en-US" sz="1600" kern="0">
                <a:solidFill>
                  <a:schemeClr val="accent4">
                    <a:lumMod val="60000"/>
                    <a:lumOff val="40000"/>
                  </a:schemeClr>
                </a:solidFill>
                <a:ea typeface="Taub Sans" pitchFamily="2" charset="77"/>
                <a:cs typeface="Arial" panose="020B0604020202020204" pitchFamily="34" charset="0"/>
                <a:sym typeface="TaubSans-Regular"/>
              </a:rPr>
              <a:t>Collaborated with Finance to identify current total HCM spend and scope</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61" name="Graphic 13">
            <a:extLst>
              <a:ext uri="{FF2B5EF4-FFF2-40B4-BE49-F238E27FC236}">
                <a16:creationId xmlns:a16="http://schemas.microsoft.com/office/drawing/2014/main" id="{286FDCA6-F51F-DA8F-5935-9AF6FC33C430}"/>
              </a:ext>
            </a:extLst>
          </p:cNvPr>
          <p:cNvGrpSpPr/>
          <p:nvPr/>
        </p:nvGrpSpPr>
        <p:grpSpPr>
          <a:xfrm>
            <a:off x="3943487" y="3686914"/>
            <a:ext cx="224553" cy="224747"/>
            <a:chOff x="5223547" y="4263081"/>
            <a:chExt cx="653326" cy="653890"/>
          </a:xfrm>
          <a:solidFill>
            <a:schemeClr val="tx2"/>
          </a:solidFill>
        </p:grpSpPr>
        <p:sp>
          <p:nvSpPr>
            <p:cNvPr id="62" name="Freeform 61">
              <a:extLst>
                <a:ext uri="{FF2B5EF4-FFF2-40B4-BE49-F238E27FC236}">
                  <a16:creationId xmlns:a16="http://schemas.microsoft.com/office/drawing/2014/main" id="{306635A6-CC3D-05A7-5AA0-171C68D20517}"/>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63" name="Graphic 13">
              <a:extLst>
                <a:ext uri="{FF2B5EF4-FFF2-40B4-BE49-F238E27FC236}">
                  <a16:creationId xmlns:a16="http://schemas.microsoft.com/office/drawing/2014/main" id="{800CB744-D9F4-2817-1174-391F8DE95611}"/>
                </a:ext>
              </a:extLst>
            </p:cNvPr>
            <p:cNvGrpSpPr/>
            <p:nvPr/>
          </p:nvGrpSpPr>
          <p:grpSpPr>
            <a:xfrm>
              <a:off x="5223547" y="4263081"/>
              <a:ext cx="653326" cy="653890"/>
              <a:chOff x="5223547" y="4263081"/>
              <a:chExt cx="653326" cy="653890"/>
            </a:xfrm>
            <a:grpFill/>
          </p:grpSpPr>
          <p:sp>
            <p:nvSpPr>
              <p:cNvPr id="64" name="Freeform 63">
                <a:extLst>
                  <a:ext uri="{FF2B5EF4-FFF2-40B4-BE49-F238E27FC236}">
                    <a16:creationId xmlns:a16="http://schemas.microsoft.com/office/drawing/2014/main" id="{65BDB9C8-29FD-2CC8-1AC8-00A23DC3968B}"/>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795E4C5-E7A9-189E-ABC3-272D26C087F8}"/>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67" name="TextBox 66">
            <a:extLst>
              <a:ext uri="{FF2B5EF4-FFF2-40B4-BE49-F238E27FC236}">
                <a16:creationId xmlns:a16="http://schemas.microsoft.com/office/drawing/2014/main" id="{E25F1B3C-C49B-01C0-A7EE-E5000E2262CA}"/>
              </a:ext>
            </a:extLst>
          </p:cNvPr>
          <p:cNvSpPr txBox="1"/>
          <p:nvPr/>
        </p:nvSpPr>
        <p:spPr>
          <a:xfrm>
            <a:off x="4273145" y="4474462"/>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Step 4 — </a:t>
            </a:r>
            <a:r>
              <a:rPr lang="en-US" sz="1600" kern="0">
                <a:solidFill>
                  <a:schemeClr val="accent4">
                    <a:lumMod val="60000"/>
                    <a:lumOff val="40000"/>
                  </a:schemeClr>
                </a:solidFill>
                <a:ea typeface="Taub Sans" pitchFamily="2" charset="77"/>
                <a:cs typeface="Arial" panose="020B0604020202020204" pitchFamily="34" charset="0"/>
                <a:sym typeface="TaubSans-Regular"/>
              </a:rPr>
              <a:t>Collaborated with IT to understand mission-critical system points</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68" name="Graphic 13">
            <a:extLst>
              <a:ext uri="{FF2B5EF4-FFF2-40B4-BE49-F238E27FC236}">
                <a16:creationId xmlns:a16="http://schemas.microsoft.com/office/drawing/2014/main" id="{3A7920B5-D0DE-A712-2173-F8C0353BB12D}"/>
              </a:ext>
            </a:extLst>
          </p:cNvPr>
          <p:cNvGrpSpPr/>
          <p:nvPr/>
        </p:nvGrpSpPr>
        <p:grpSpPr>
          <a:xfrm>
            <a:off x="3943487" y="4491943"/>
            <a:ext cx="224553" cy="224747"/>
            <a:chOff x="5223547" y="4263081"/>
            <a:chExt cx="653326" cy="653890"/>
          </a:xfrm>
          <a:solidFill>
            <a:schemeClr val="tx2"/>
          </a:solidFill>
        </p:grpSpPr>
        <p:sp>
          <p:nvSpPr>
            <p:cNvPr id="69" name="Freeform 68">
              <a:extLst>
                <a:ext uri="{FF2B5EF4-FFF2-40B4-BE49-F238E27FC236}">
                  <a16:creationId xmlns:a16="http://schemas.microsoft.com/office/drawing/2014/main" id="{8A94F464-1969-DA4E-5469-73C6A0F42722}"/>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70" name="Graphic 13">
              <a:extLst>
                <a:ext uri="{FF2B5EF4-FFF2-40B4-BE49-F238E27FC236}">
                  <a16:creationId xmlns:a16="http://schemas.microsoft.com/office/drawing/2014/main" id="{85340CAC-168E-0686-053B-8153F85842FD}"/>
                </a:ext>
              </a:extLst>
            </p:cNvPr>
            <p:cNvGrpSpPr/>
            <p:nvPr/>
          </p:nvGrpSpPr>
          <p:grpSpPr>
            <a:xfrm>
              <a:off x="5223547" y="4263081"/>
              <a:ext cx="653326" cy="653890"/>
              <a:chOff x="5223547" y="4263081"/>
              <a:chExt cx="653326" cy="653890"/>
            </a:xfrm>
            <a:grpFill/>
          </p:grpSpPr>
          <p:sp>
            <p:nvSpPr>
              <p:cNvPr id="71" name="Freeform 70">
                <a:extLst>
                  <a:ext uri="{FF2B5EF4-FFF2-40B4-BE49-F238E27FC236}">
                    <a16:creationId xmlns:a16="http://schemas.microsoft.com/office/drawing/2014/main" id="{6A789116-5487-C0CB-3423-128EBBD581AB}"/>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32F278A-0751-4782-1953-E9B0A420B1BA}"/>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74" name="TextBox 73">
            <a:extLst>
              <a:ext uri="{FF2B5EF4-FFF2-40B4-BE49-F238E27FC236}">
                <a16:creationId xmlns:a16="http://schemas.microsoft.com/office/drawing/2014/main" id="{6DEA1E72-277F-EFB8-ED0C-9920895150E3}"/>
              </a:ext>
            </a:extLst>
          </p:cNvPr>
          <p:cNvSpPr txBox="1"/>
          <p:nvPr/>
        </p:nvSpPr>
        <p:spPr>
          <a:xfrm>
            <a:off x="4273145" y="5275497"/>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Step 5 — </a:t>
            </a:r>
            <a:r>
              <a:rPr lang="en-US" sz="1600" kern="0">
                <a:solidFill>
                  <a:schemeClr val="accent4">
                    <a:lumMod val="60000"/>
                    <a:lumOff val="40000"/>
                  </a:schemeClr>
                </a:solidFill>
                <a:ea typeface="Taub Sans" pitchFamily="2" charset="77"/>
                <a:cs typeface="Arial" panose="020B0604020202020204" pitchFamily="34" charset="0"/>
                <a:sym typeface="TaubSans-Regular"/>
              </a:rPr>
              <a:t>Researched best practices, functionality needs, and vendor recommendations </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75" name="Graphic 13">
            <a:extLst>
              <a:ext uri="{FF2B5EF4-FFF2-40B4-BE49-F238E27FC236}">
                <a16:creationId xmlns:a16="http://schemas.microsoft.com/office/drawing/2014/main" id="{FED7DFF7-F991-E910-D311-D3E313F0EF51}"/>
              </a:ext>
            </a:extLst>
          </p:cNvPr>
          <p:cNvGrpSpPr/>
          <p:nvPr/>
        </p:nvGrpSpPr>
        <p:grpSpPr>
          <a:xfrm>
            <a:off x="3943487" y="5292978"/>
            <a:ext cx="224553" cy="224747"/>
            <a:chOff x="5223547" y="4263081"/>
            <a:chExt cx="653326" cy="653890"/>
          </a:xfrm>
          <a:solidFill>
            <a:schemeClr val="tx2"/>
          </a:solidFill>
        </p:grpSpPr>
        <p:sp>
          <p:nvSpPr>
            <p:cNvPr id="76" name="Freeform 75">
              <a:extLst>
                <a:ext uri="{FF2B5EF4-FFF2-40B4-BE49-F238E27FC236}">
                  <a16:creationId xmlns:a16="http://schemas.microsoft.com/office/drawing/2014/main" id="{27BDB8E2-F25C-9756-CC93-4DE366171F13}"/>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77" name="Graphic 13">
              <a:extLst>
                <a:ext uri="{FF2B5EF4-FFF2-40B4-BE49-F238E27FC236}">
                  <a16:creationId xmlns:a16="http://schemas.microsoft.com/office/drawing/2014/main" id="{A4045191-2E49-9661-61ED-7F87F55AF9A3}"/>
                </a:ext>
              </a:extLst>
            </p:cNvPr>
            <p:cNvGrpSpPr/>
            <p:nvPr/>
          </p:nvGrpSpPr>
          <p:grpSpPr>
            <a:xfrm>
              <a:off x="5223547" y="4263081"/>
              <a:ext cx="653326" cy="653890"/>
              <a:chOff x="5223547" y="4263081"/>
              <a:chExt cx="653326" cy="653890"/>
            </a:xfrm>
            <a:grpFill/>
          </p:grpSpPr>
          <p:sp>
            <p:nvSpPr>
              <p:cNvPr id="78" name="Freeform 77">
                <a:extLst>
                  <a:ext uri="{FF2B5EF4-FFF2-40B4-BE49-F238E27FC236}">
                    <a16:creationId xmlns:a16="http://schemas.microsoft.com/office/drawing/2014/main" id="{39408E89-1AA7-A88F-8282-C0FE3D53EECC}"/>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FBFE95A6-7F54-D2AB-984A-03FB633032D9}"/>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55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solidFill>
                <a:effectLst/>
                <a:latin typeface="Taub Sans" pitchFamily="2" charset="77"/>
                <a:ea typeface="Taub Sans" pitchFamily="2" charset="77"/>
              </a:rPr>
              <a:t>Current challenges</a:t>
            </a:r>
            <a:endParaRPr lang="en-US" sz="1600">
              <a:solidFill>
                <a:schemeClr val="bg1"/>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effectLst/>
                <a:latin typeface="Taub Sans" pitchFamily="2" charset="77"/>
                <a:ea typeface="Taub Sans" pitchFamily="2" charset="77"/>
              </a:rPr>
              <a:t>Evaluation process</a:t>
            </a:r>
            <a:endParaRPr lang="en-US" sz="1200">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2726645"/>
            <a:ext cx="2386145" cy="1157561"/>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4"/>
                </a:solidFill>
                <a:ea typeface="Taub Sans" pitchFamily="2" charset="77"/>
                <a:cs typeface="Arial" panose="020B0604020202020204" pitchFamily="34" charset="0"/>
                <a:sym typeface="TaubSans-Regular"/>
              </a:rPr>
              <a:t>Replace this text with the challenges identified for your organizations</a:t>
            </a: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525798"/>
            <a:ext cx="11595786" cy="492443"/>
          </a:xfrm>
        </p:spPr>
        <p:txBody>
          <a:bodyPr/>
          <a:lstStyle/>
          <a:p>
            <a:r>
              <a:rPr lang="en-US" sz="3200">
                <a:solidFill>
                  <a:schemeClr val="bg1"/>
                </a:solidFill>
              </a:rPr>
              <a:t>Operational challenges: Assessing current processes and systems</a:t>
            </a:r>
          </a:p>
        </p:txBody>
      </p:sp>
      <p:pic>
        <p:nvPicPr>
          <p:cNvPr id="21" name="Picture 20">
            <a:extLst>
              <a:ext uri="{FF2B5EF4-FFF2-40B4-BE49-F238E27FC236}">
                <a16:creationId xmlns:a16="http://schemas.microsoft.com/office/drawing/2014/main" id="{C45588E4-E620-7EC9-8A3D-0F44F643AA2A}"/>
              </a:ext>
            </a:extLst>
          </p:cNvPr>
          <p:cNvPicPr>
            <a:picLocks noChangeAspect="1"/>
          </p:cNvPicPr>
          <p:nvPr/>
        </p:nvPicPr>
        <p:blipFill>
          <a:blip r:embed="rId2">
            <a:extLst>
              <a:ext uri="{28A0092B-C50C-407E-A947-70E740481C1C}">
                <a14:useLocalDpi xmlns:a14="http://schemas.microsoft.com/office/drawing/2010/main" val="0"/>
              </a:ext>
            </a:extLst>
          </a:blip>
          <a:srcRect l="2248" r="2248"/>
          <a:stretch/>
        </p:blipFill>
        <p:spPr>
          <a:xfrm>
            <a:off x="9102148" y="1534510"/>
            <a:ext cx="3090644" cy="4845269"/>
          </a:xfrm>
          <a:prstGeom prst="rect">
            <a:avLst/>
          </a:prstGeom>
        </p:spPr>
      </p:pic>
      <p:sp>
        <p:nvSpPr>
          <p:cNvPr id="27" name="TextBox 26">
            <a:extLst>
              <a:ext uri="{FF2B5EF4-FFF2-40B4-BE49-F238E27FC236}">
                <a16:creationId xmlns:a16="http://schemas.microsoft.com/office/drawing/2014/main" id="{A8D84144-05C0-886A-DFC3-DF2D95C6D1D8}"/>
              </a:ext>
            </a:extLst>
          </p:cNvPr>
          <p:cNvSpPr txBox="1"/>
          <p:nvPr/>
        </p:nvSpPr>
        <p:spPr>
          <a:xfrm>
            <a:off x="512859" y="4818204"/>
            <a:ext cx="2545651" cy="1292533"/>
          </a:xfrm>
          <a:prstGeom prst="rect">
            <a:avLst/>
          </a:prstGeom>
          <a:noFill/>
        </p:spPr>
        <p:txBody>
          <a:bodyPr wrap="square" lIns="0" tIns="0" rIns="0" bIns="0">
            <a:spAutoFit/>
          </a:bodyPr>
          <a:lstStyle/>
          <a:p>
            <a:pPr defTabSz="812760" hangingPunct="0">
              <a:lnSpc>
                <a:spcPct val="107000"/>
              </a:lnSpc>
              <a:spcAft>
                <a:spcPts val="1423"/>
              </a:spcAft>
            </a:pPr>
            <a:r>
              <a:rPr lang="en-US" sz="1600" b="1" kern="0">
                <a:solidFill>
                  <a:schemeClr val="accent4"/>
                </a:solidFill>
                <a:ea typeface="Taub Sans" pitchFamily="2" charset="77"/>
                <a:cs typeface="Arial" panose="020B0604020202020204" pitchFamily="34" charset="0"/>
                <a:sym typeface="TaubSans-Regular"/>
              </a:rPr>
              <a:t>Some common challenges include the following and be sure to remove any that are not applicable to your company</a:t>
            </a:r>
          </a:p>
        </p:txBody>
      </p:sp>
      <p:sp>
        <p:nvSpPr>
          <p:cNvPr id="29" name="TextBox 28">
            <a:extLst>
              <a:ext uri="{FF2B5EF4-FFF2-40B4-BE49-F238E27FC236}">
                <a16:creationId xmlns:a16="http://schemas.microsoft.com/office/drawing/2014/main" id="{FA33CBF3-EE65-B939-BD45-20678AF580EE}"/>
              </a:ext>
            </a:extLst>
          </p:cNvPr>
          <p:cNvSpPr txBox="1"/>
          <p:nvPr/>
        </p:nvSpPr>
        <p:spPr>
          <a:xfrm>
            <a:off x="4191313" y="2069580"/>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lumMod val="60000"/>
                    <a:lumOff val="40000"/>
                  </a:schemeClr>
                </a:solidFill>
                <a:ea typeface="Taub Sans" pitchFamily="2" charset="77"/>
                <a:cs typeface="Arial" panose="020B0604020202020204" pitchFamily="34" charset="0"/>
                <a:sym typeface="TaubSans-Regular"/>
              </a:rPr>
              <a:t>Inefficiency — </a:t>
            </a:r>
            <a:r>
              <a:rPr lang="en-US" sz="1600" kern="0">
                <a:solidFill>
                  <a:schemeClr val="accent4">
                    <a:lumMod val="60000"/>
                    <a:lumOff val="40000"/>
                  </a:schemeClr>
                </a:solidFill>
                <a:ea typeface="Taub Sans" pitchFamily="2" charset="77"/>
                <a:cs typeface="Arial" panose="020B0604020202020204" pitchFamily="34" charset="0"/>
                <a:sym typeface="TaubSans-Regular"/>
              </a:rPr>
              <a:t>Specific instances or areas where inefficiencies were identified during the audit</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sp>
        <p:nvSpPr>
          <p:cNvPr id="53" name="TextBox 52">
            <a:extLst>
              <a:ext uri="{FF2B5EF4-FFF2-40B4-BE49-F238E27FC236}">
                <a16:creationId xmlns:a16="http://schemas.microsoft.com/office/drawing/2014/main" id="{F1E80D80-0729-C77C-F03C-A0FED7244FB2}"/>
              </a:ext>
            </a:extLst>
          </p:cNvPr>
          <p:cNvSpPr txBox="1"/>
          <p:nvPr/>
        </p:nvSpPr>
        <p:spPr>
          <a:xfrm>
            <a:off x="4191312" y="2866600"/>
            <a:ext cx="4692179"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lumMod val="60000"/>
                    <a:lumOff val="40000"/>
                  </a:schemeClr>
                </a:solidFill>
                <a:ea typeface="Taub Sans" pitchFamily="2" charset="77"/>
                <a:cs typeface="Arial" panose="020B0604020202020204" pitchFamily="34" charset="0"/>
                <a:sym typeface="TaubSans-Regular"/>
              </a:rPr>
              <a:t>Risk and Compliance — </a:t>
            </a:r>
            <a:r>
              <a:rPr lang="en-US" sz="1600" kern="0">
                <a:solidFill>
                  <a:schemeClr val="accent4">
                    <a:lumMod val="60000"/>
                    <a:lumOff val="40000"/>
                  </a:schemeClr>
                </a:solidFill>
                <a:ea typeface="Taub Sans" pitchFamily="2" charset="77"/>
                <a:cs typeface="Arial" panose="020B0604020202020204" pitchFamily="34" charset="0"/>
                <a:sym typeface="TaubSans-Regular"/>
              </a:rPr>
              <a:t>Summarize where the current system is falling short in terms of risk and compliance</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sp>
        <p:nvSpPr>
          <p:cNvPr id="60" name="TextBox 59">
            <a:extLst>
              <a:ext uri="{FF2B5EF4-FFF2-40B4-BE49-F238E27FC236}">
                <a16:creationId xmlns:a16="http://schemas.microsoft.com/office/drawing/2014/main" id="{7D47EEDF-FCF3-8E42-390E-D1D2BF111498}"/>
              </a:ext>
            </a:extLst>
          </p:cNvPr>
          <p:cNvSpPr txBox="1"/>
          <p:nvPr/>
        </p:nvSpPr>
        <p:spPr>
          <a:xfrm>
            <a:off x="4191313" y="3669433"/>
            <a:ext cx="4692178"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lumMod val="60000"/>
                    <a:lumOff val="40000"/>
                  </a:schemeClr>
                </a:solidFill>
                <a:ea typeface="Taub Sans" pitchFamily="2" charset="77"/>
                <a:cs typeface="Arial" panose="020B0604020202020204" pitchFamily="34" charset="0"/>
                <a:sym typeface="TaubSans-Regular"/>
              </a:rPr>
              <a:t>Complexity — </a:t>
            </a:r>
            <a:r>
              <a:rPr lang="en-US" sz="1600" kern="0">
                <a:solidFill>
                  <a:schemeClr val="accent4">
                    <a:lumMod val="60000"/>
                    <a:lumOff val="40000"/>
                  </a:schemeClr>
                </a:solidFill>
                <a:ea typeface="Taub Sans" pitchFamily="2" charset="77"/>
                <a:cs typeface="Arial" panose="020B0604020202020204" pitchFamily="34" charset="0"/>
                <a:sym typeface="TaubSans-Regular"/>
              </a:rPr>
              <a:t>Provide a breakdown of the complexities in current processes</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sp>
        <p:nvSpPr>
          <p:cNvPr id="67" name="TextBox 66">
            <a:extLst>
              <a:ext uri="{FF2B5EF4-FFF2-40B4-BE49-F238E27FC236}">
                <a16:creationId xmlns:a16="http://schemas.microsoft.com/office/drawing/2014/main" id="{E25F1B3C-C49B-01C0-A7EE-E5000E2262CA}"/>
              </a:ext>
            </a:extLst>
          </p:cNvPr>
          <p:cNvSpPr txBox="1"/>
          <p:nvPr/>
        </p:nvSpPr>
        <p:spPr>
          <a:xfrm>
            <a:off x="4191313" y="4474462"/>
            <a:ext cx="4692178"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lumMod val="60000"/>
                    <a:lumOff val="40000"/>
                  </a:schemeClr>
                </a:solidFill>
                <a:ea typeface="Taub Sans" pitchFamily="2" charset="77"/>
                <a:cs typeface="Arial" panose="020B0604020202020204" pitchFamily="34" charset="0"/>
                <a:sym typeface="TaubSans-Regular"/>
              </a:rPr>
              <a:t>Employee experience — </a:t>
            </a:r>
            <a:r>
              <a:rPr lang="en-US" sz="1600" kern="0">
                <a:solidFill>
                  <a:schemeClr val="accent4">
                    <a:lumMod val="60000"/>
                    <a:lumOff val="40000"/>
                  </a:schemeClr>
                </a:solidFill>
                <a:ea typeface="Taub Sans" pitchFamily="2" charset="77"/>
                <a:cs typeface="Arial" panose="020B0604020202020204" pitchFamily="34" charset="0"/>
                <a:sym typeface="TaubSans-Regular"/>
              </a:rPr>
              <a:t>Share how these challenges are affecting the day-to-day experiences of employees</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sp>
        <p:nvSpPr>
          <p:cNvPr id="74" name="TextBox 73">
            <a:extLst>
              <a:ext uri="{FF2B5EF4-FFF2-40B4-BE49-F238E27FC236}">
                <a16:creationId xmlns:a16="http://schemas.microsoft.com/office/drawing/2014/main" id="{6DEA1E72-277F-EFB8-ED0C-9920895150E3}"/>
              </a:ext>
            </a:extLst>
          </p:cNvPr>
          <p:cNvSpPr txBox="1"/>
          <p:nvPr/>
        </p:nvSpPr>
        <p:spPr>
          <a:xfrm>
            <a:off x="4191313" y="5275497"/>
            <a:ext cx="41516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lumMod val="60000"/>
                    <a:lumOff val="40000"/>
                  </a:schemeClr>
                </a:solidFill>
                <a:ea typeface="Taub Sans" pitchFamily="2" charset="77"/>
                <a:cs typeface="Arial" panose="020B0604020202020204" pitchFamily="34" charset="0"/>
                <a:sym typeface="TaubSans-Regular"/>
              </a:rPr>
              <a:t>Unique company challenges — </a:t>
            </a:r>
            <a:r>
              <a:rPr lang="en-US" sz="1600" kern="0">
                <a:solidFill>
                  <a:schemeClr val="accent4">
                    <a:lumMod val="60000"/>
                    <a:lumOff val="40000"/>
                  </a:schemeClr>
                </a:solidFill>
                <a:ea typeface="Taub Sans" pitchFamily="2" charset="77"/>
                <a:cs typeface="Arial" panose="020B0604020202020204" pitchFamily="34" charset="0"/>
                <a:sym typeface="TaubSans-Regular"/>
              </a:rPr>
              <a:t>Highlight challenges that are specific to the organization</a:t>
            </a:r>
            <a:endParaRPr lang="en-US" sz="1400" kern="0">
              <a:solidFill>
                <a:schemeClr val="accent4">
                  <a:lumMod val="60000"/>
                  <a:lumOff val="40000"/>
                </a:schemeClr>
              </a:solidFill>
              <a:ea typeface="Taub Sans" pitchFamily="2" charset="77"/>
              <a:cs typeface="Arial" panose="020B0604020202020204" pitchFamily="34" charset="0"/>
              <a:sym typeface="TaubSans-Regular"/>
            </a:endParaRPr>
          </a:p>
        </p:txBody>
      </p:sp>
      <p:grpSp>
        <p:nvGrpSpPr>
          <p:cNvPr id="5" name="Graphic 3">
            <a:extLst>
              <a:ext uri="{FF2B5EF4-FFF2-40B4-BE49-F238E27FC236}">
                <a16:creationId xmlns:a16="http://schemas.microsoft.com/office/drawing/2014/main" id="{D33985E0-1C80-CA43-D57D-C901578CD983}"/>
              </a:ext>
            </a:extLst>
          </p:cNvPr>
          <p:cNvGrpSpPr/>
          <p:nvPr/>
        </p:nvGrpSpPr>
        <p:grpSpPr>
          <a:xfrm>
            <a:off x="3857590" y="2079088"/>
            <a:ext cx="224880" cy="224711"/>
            <a:chOff x="3939422" y="1728768"/>
            <a:chExt cx="224880" cy="224711"/>
          </a:xfrm>
          <a:solidFill>
            <a:schemeClr val="accent6"/>
          </a:solidFill>
        </p:grpSpPr>
        <p:grpSp>
          <p:nvGrpSpPr>
            <p:cNvPr id="9" name="Graphic 3">
              <a:extLst>
                <a:ext uri="{FF2B5EF4-FFF2-40B4-BE49-F238E27FC236}">
                  <a16:creationId xmlns:a16="http://schemas.microsoft.com/office/drawing/2014/main" id="{1F2E1CD0-BEA9-E72B-06AC-7E9B266B0083}"/>
                </a:ext>
              </a:extLst>
            </p:cNvPr>
            <p:cNvGrpSpPr/>
            <p:nvPr/>
          </p:nvGrpSpPr>
          <p:grpSpPr>
            <a:xfrm>
              <a:off x="3939422" y="1728768"/>
              <a:ext cx="224880" cy="224711"/>
              <a:chOff x="3939422" y="1728768"/>
              <a:chExt cx="224880" cy="224711"/>
            </a:xfrm>
            <a:grpFill/>
          </p:grpSpPr>
          <p:sp>
            <p:nvSpPr>
              <p:cNvPr id="10" name="Freeform 9">
                <a:extLst>
                  <a:ext uri="{FF2B5EF4-FFF2-40B4-BE49-F238E27FC236}">
                    <a16:creationId xmlns:a16="http://schemas.microsoft.com/office/drawing/2014/main" id="{509EAB81-7E1C-A5A1-CC87-ECB2F830BF72}"/>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solidFill>
                <a:schemeClr val="accent1"/>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22C22AA-90FC-4794-DCDC-20497E99316C}"/>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solidFill>
                <a:schemeClr val="accent1"/>
              </a:solidFill>
              <a:ln w="9525" cap="flat">
                <a:noFill/>
                <a:prstDash val="solid"/>
                <a:miter/>
              </a:ln>
            </p:spPr>
            <p:txBody>
              <a:bodyPr rtlCol="0" anchor="ctr"/>
              <a:lstStyle/>
              <a:p>
                <a:endParaRPr lang="en-US"/>
              </a:p>
            </p:txBody>
          </p:sp>
        </p:grpSp>
        <p:sp>
          <p:nvSpPr>
            <p:cNvPr id="13" name="Freeform 12">
              <a:extLst>
                <a:ext uri="{FF2B5EF4-FFF2-40B4-BE49-F238E27FC236}">
                  <a16:creationId xmlns:a16="http://schemas.microsoft.com/office/drawing/2014/main" id="{65D64A8D-774E-47E3-A96E-2A009D618F34}"/>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B229C78-31F4-E91E-66DB-CF736F13C70F}"/>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grpSp>
        <p:nvGrpSpPr>
          <p:cNvPr id="22" name="Graphic 3">
            <a:extLst>
              <a:ext uri="{FF2B5EF4-FFF2-40B4-BE49-F238E27FC236}">
                <a16:creationId xmlns:a16="http://schemas.microsoft.com/office/drawing/2014/main" id="{2F64D638-E28E-8904-9D54-8B8DBCDED717}"/>
              </a:ext>
            </a:extLst>
          </p:cNvPr>
          <p:cNvGrpSpPr/>
          <p:nvPr/>
        </p:nvGrpSpPr>
        <p:grpSpPr>
          <a:xfrm>
            <a:off x="512130" y="2025113"/>
            <a:ext cx="534727" cy="534325"/>
            <a:chOff x="3939422" y="1728768"/>
            <a:chExt cx="224880" cy="224711"/>
          </a:xfrm>
          <a:solidFill>
            <a:schemeClr val="accent6"/>
          </a:solidFill>
        </p:grpSpPr>
        <p:grpSp>
          <p:nvGrpSpPr>
            <p:cNvPr id="23" name="Graphic 3">
              <a:extLst>
                <a:ext uri="{FF2B5EF4-FFF2-40B4-BE49-F238E27FC236}">
                  <a16:creationId xmlns:a16="http://schemas.microsoft.com/office/drawing/2014/main" id="{7065BD68-12C4-3466-2308-92F782CE3432}"/>
                </a:ext>
              </a:extLst>
            </p:cNvPr>
            <p:cNvGrpSpPr/>
            <p:nvPr/>
          </p:nvGrpSpPr>
          <p:grpSpPr>
            <a:xfrm>
              <a:off x="3939422" y="1728768"/>
              <a:ext cx="224880" cy="224711"/>
              <a:chOff x="3939422" y="1728768"/>
              <a:chExt cx="224880" cy="224711"/>
            </a:xfrm>
            <a:grpFill/>
          </p:grpSpPr>
          <p:sp>
            <p:nvSpPr>
              <p:cNvPr id="36" name="Freeform 35">
                <a:extLst>
                  <a:ext uri="{FF2B5EF4-FFF2-40B4-BE49-F238E27FC236}">
                    <a16:creationId xmlns:a16="http://schemas.microsoft.com/office/drawing/2014/main" id="{81D67016-208D-6C0C-872E-F9881DE5BC88}"/>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06BDD30-E09C-446A-DEF9-62D276F3E947}"/>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grpFill/>
              <a:ln w="952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0DECBF2-8169-855F-613E-FE308053DD6C}"/>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56C6A6-1A28-9D14-F7DA-51412FEF866E}"/>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grpSp>
        <p:nvGrpSpPr>
          <p:cNvPr id="38" name="Graphic 3">
            <a:extLst>
              <a:ext uri="{FF2B5EF4-FFF2-40B4-BE49-F238E27FC236}">
                <a16:creationId xmlns:a16="http://schemas.microsoft.com/office/drawing/2014/main" id="{5649CFB3-288B-9418-1150-7CBACEA51833}"/>
              </a:ext>
            </a:extLst>
          </p:cNvPr>
          <p:cNvGrpSpPr/>
          <p:nvPr/>
        </p:nvGrpSpPr>
        <p:grpSpPr>
          <a:xfrm>
            <a:off x="3857590" y="2877874"/>
            <a:ext cx="224880" cy="224711"/>
            <a:chOff x="3939422" y="1728768"/>
            <a:chExt cx="224880" cy="224711"/>
          </a:xfrm>
          <a:solidFill>
            <a:schemeClr val="accent6"/>
          </a:solidFill>
        </p:grpSpPr>
        <p:grpSp>
          <p:nvGrpSpPr>
            <p:cNvPr id="39" name="Graphic 3">
              <a:extLst>
                <a:ext uri="{FF2B5EF4-FFF2-40B4-BE49-F238E27FC236}">
                  <a16:creationId xmlns:a16="http://schemas.microsoft.com/office/drawing/2014/main" id="{A22428F0-B56F-9A33-B090-B1866B43B79B}"/>
                </a:ext>
              </a:extLst>
            </p:cNvPr>
            <p:cNvGrpSpPr/>
            <p:nvPr/>
          </p:nvGrpSpPr>
          <p:grpSpPr>
            <a:xfrm>
              <a:off x="3939422" y="1728768"/>
              <a:ext cx="224880" cy="224711"/>
              <a:chOff x="3939422" y="1728768"/>
              <a:chExt cx="224880" cy="224711"/>
            </a:xfrm>
            <a:grpFill/>
          </p:grpSpPr>
          <p:sp>
            <p:nvSpPr>
              <p:cNvPr id="42" name="Freeform 41">
                <a:extLst>
                  <a:ext uri="{FF2B5EF4-FFF2-40B4-BE49-F238E27FC236}">
                    <a16:creationId xmlns:a16="http://schemas.microsoft.com/office/drawing/2014/main" id="{5611B241-468F-7BB3-1849-3AD167FC6186}"/>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solidFill>
                <a:schemeClr val="accent1"/>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91D0E07-0233-AE2D-DF87-833922CE67C3}"/>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solidFill>
                <a:schemeClr val="accent1"/>
              </a:solidFill>
              <a:ln w="9525"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58E3DEEE-EFFD-3E9E-9302-DCA755EACF8E}"/>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620030F-1173-9D54-62E7-ADC93189EA74}"/>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grpSp>
        <p:nvGrpSpPr>
          <p:cNvPr id="44" name="Graphic 3">
            <a:extLst>
              <a:ext uri="{FF2B5EF4-FFF2-40B4-BE49-F238E27FC236}">
                <a16:creationId xmlns:a16="http://schemas.microsoft.com/office/drawing/2014/main" id="{0660DC1C-2F22-8346-727D-40C923773065}"/>
              </a:ext>
            </a:extLst>
          </p:cNvPr>
          <p:cNvGrpSpPr/>
          <p:nvPr/>
        </p:nvGrpSpPr>
        <p:grpSpPr>
          <a:xfrm>
            <a:off x="3857590" y="3676660"/>
            <a:ext cx="224880" cy="224711"/>
            <a:chOff x="3939422" y="1728768"/>
            <a:chExt cx="224880" cy="224711"/>
          </a:xfrm>
          <a:solidFill>
            <a:schemeClr val="accent6"/>
          </a:solidFill>
        </p:grpSpPr>
        <p:grpSp>
          <p:nvGrpSpPr>
            <p:cNvPr id="45" name="Graphic 3">
              <a:extLst>
                <a:ext uri="{FF2B5EF4-FFF2-40B4-BE49-F238E27FC236}">
                  <a16:creationId xmlns:a16="http://schemas.microsoft.com/office/drawing/2014/main" id="{F1D6029C-3D90-04DE-01BF-991593632144}"/>
                </a:ext>
              </a:extLst>
            </p:cNvPr>
            <p:cNvGrpSpPr/>
            <p:nvPr/>
          </p:nvGrpSpPr>
          <p:grpSpPr>
            <a:xfrm>
              <a:off x="3939422" y="1728768"/>
              <a:ext cx="224880" cy="224711"/>
              <a:chOff x="3939422" y="1728768"/>
              <a:chExt cx="224880" cy="224711"/>
            </a:xfrm>
            <a:grpFill/>
          </p:grpSpPr>
          <p:sp>
            <p:nvSpPr>
              <p:cNvPr id="52" name="Freeform 51">
                <a:extLst>
                  <a:ext uri="{FF2B5EF4-FFF2-40B4-BE49-F238E27FC236}">
                    <a16:creationId xmlns:a16="http://schemas.microsoft.com/office/drawing/2014/main" id="{1D8B33A1-5969-51DE-39AD-3AA1132F99FF}"/>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solidFill>
                <a:schemeClr val="accent1"/>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48279C2-AA0F-A0D1-F9DE-9DBD4FC1B475}"/>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solidFill>
                <a:schemeClr val="accent1"/>
              </a:solidFill>
              <a:ln w="9525"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9FA1FB36-3583-CADD-3BBB-B5354A19A82D}"/>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DFB45F-31CD-F40B-EDD0-03A119478011}"/>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grpSp>
        <p:nvGrpSpPr>
          <p:cNvPr id="66" name="Graphic 3">
            <a:extLst>
              <a:ext uri="{FF2B5EF4-FFF2-40B4-BE49-F238E27FC236}">
                <a16:creationId xmlns:a16="http://schemas.microsoft.com/office/drawing/2014/main" id="{A7B0C314-FA8B-D1F1-BF18-0207000DB92F}"/>
              </a:ext>
            </a:extLst>
          </p:cNvPr>
          <p:cNvGrpSpPr/>
          <p:nvPr/>
        </p:nvGrpSpPr>
        <p:grpSpPr>
          <a:xfrm>
            <a:off x="3857590" y="4477045"/>
            <a:ext cx="224880" cy="224711"/>
            <a:chOff x="3939422" y="1728768"/>
            <a:chExt cx="224880" cy="224711"/>
          </a:xfrm>
          <a:solidFill>
            <a:schemeClr val="accent6"/>
          </a:solidFill>
        </p:grpSpPr>
        <p:grpSp>
          <p:nvGrpSpPr>
            <p:cNvPr id="73" name="Graphic 3">
              <a:extLst>
                <a:ext uri="{FF2B5EF4-FFF2-40B4-BE49-F238E27FC236}">
                  <a16:creationId xmlns:a16="http://schemas.microsoft.com/office/drawing/2014/main" id="{E5F608D2-0D01-8CD6-31F2-76EC3AF96104}"/>
                </a:ext>
              </a:extLst>
            </p:cNvPr>
            <p:cNvGrpSpPr/>
            <p:nvPr/>
          </p:nvGrpSpPr>
          <p:grpSpPr>
            <a:xfrm>
              <a:off x="3939422" y="1728768"/>
              <a:ext cx="224880" cy="224711"/>
              <a:chOff x="3939422" y="1728768"/>
              <a:chExt cx="224880" cy="224711"/>
            </a:xfrm>
            <a:grpFill/>
          </p:grpSpPr>
          <p:sp>
            <p:nvSpPr>
              <p:cNvPr id="82" name="Freeform 81">
                <a:extLst>
                  <a:ext uri="{FF2B5EF4-FFF2-40B4-BE49-F238E27FC236}">
                    <a16:creationId xmlns:a16="http://schemas.microsoft.com/office/drawing/2014/main" id="{2148040D-F107-A381-CA16-0DA166B7A326}"/>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solidFill>
                <a:schemeClr val="accent1"/>
              </a:solid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E3ACF7C-8638-0A30-E144-1C8C9C66BAD3}"/>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solidFill>
                <a:schemeClr val="accent1"/>
              </a:solidFill>
              <a:ln w="9525" cap="flat">
                <a:noFill/>
                <a:prstDash val="solid"/>
                <a:miter/>
              </a:ln>
            </p:spPr>
            <p:txBody>
              <a:bodyPr rtlCol="0" anchor="ctr"/>
              <a:lstStyle/>
              <a:p>
                <a:endParaRPr lang="en-US"/>
              </a:p>
            </p:txBody>
          </p:sp>
        </p:grpSp>
        <p:sp>
          <p:nvSpPr>
            <p:cNvPr id="80" name="Freeform 79">
              <a:extLst>
                <a:ext uri="{FF2B5EF4-FFF2-40B4-BE49-F238E27FC236}">
                  <a16:creationId xmlns:a16="http://schemas.microsoft.com/office/drawing/2014/main" id="{4D6A44A9-95C0-AB0A-FE50-3E2D416DE35B}"/>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517F6BE-3E68-3809-EE68-BE1D1215DACB}"/>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grpSp>
        <p:nvGrpSpPr>
          <p:cNvPr id="84" name="Graphic 3">
            <a:extLst>
              <a:ext uri="{FF2B5EF4-FFF2-40B4-BE49-F238E27FC236}">
                <a16:creationId xmlns:a16="http://schemas.microsoft.com/office/drawing/2014/main" id="{F029E869-633A-0EC1-4D1C-3FC71AE3D061}"/>
              </a:ext>
            </a:extLst>
          </p:cNvPr>
          <p:cNvGrpSpPr/>
          <p:nvPr/>
        </p:nvGrpSpPr>
        <p:grpSpPr>
          <a:xfrm>
            <a:off x="3857590" y="5275831"/>
            <a:ext cx="224880" cy="224711"/>
            <a:chOff x="3939422" y="1728768"/>
            <a:chExt cx="224880" cy="224711"/>
          </a:xfrm>
          <a:solidFill>
            <a:schemeClr val="accent6"/>
          </a:solidFill>
        </p:grpSpPr>
        <p:grpSp>
          <p:nvGrpSpPr>
            <p:cNvPr id="85" name="Graphic 3">
              <a:extLst>
                <a:ext uri="{FF2B5EF4-FFF2-40B4-BE49-F238E27FC236}">
                  <a16:creationId xmlns:a16="http://schemas.microsoft.com/office/drawing/2014/main" id="{C188079C-88AB-8F80-98EF-A1B12F712913}"/>
                </a:ext>
              </a:extLst>
            </p:cNvPr>
            <p:cNvGrpSpPr/>
            <p:nvPr/>
          </p:nvGrpSpPr>
          <p:grpSpPr>
            <a:xfrm>
              <a:off x="3939422" y="1728768"/>
              <a:ext cx="224880" cy="224711"/>
              <a:chOff x="3939422" y="1728768"/>
              <a:chExt cx="224880" cy="224711"/>
            </a:xfrm>
            <a:grpFill/>
          </p:grpSpPr>
          <p:sp>
            <p:nvSpPr>
              <p:cNvPr id="88" name="Freeform 87">
                <a:extLst>
                  <a:ext uri="{FF2B5EF4-FFF2-40B4-BE49-F238E27FC236}">
                    <a16:creationId xmlns:a16="http://schemas.microsoft.com/office/drawing/2014/main" id="{8B2D7A29-DB7A-2589-5BFB-E1EE9C8CE14A}"/>
                  </a:ext>
                </a:extLst>
              </p:cNvPr>
              <p:cNvSpPr/>
              <p:nvPr/>
            </p:nvSpPr>
            <p:spPr>
              <a:xfrm>
                <a:off x="3982969" y="1772124"/>
                <a:ext cx="181334" cy="181355"/>
              </a:xfrm>
              <a:custGeom>
                <a:avLst/>
                <a:gdLst>
                  <a:gd name="connsiteX0" fmla="*/ 68866 w 181334"/>
                  <a:gd name="connsiteY0" fmla="*/ 181356 h 181355"/>
                  <a:gd name="connsiteX1" fmla="*/ 0 w 181334"/>
                  <a:gd name="connsiteY1" fmla="*/ 157734 h 181355"/>
                  <a:gd name="connsiteX2" fmla="*/ 11716 w 181334"/>
                  <a:gd name="connsiteY2" fmla="*/ 142685 h 181355"/>
                  <a:gd name="connsiteX3" fmla="*/ 134969 w 181334"/>
                  <a:gd name="connsiteY3" fmla="*/ 134969 h 181355"/>
                  <a:gd name="connsiteX4" fmla="*/ 142684 w 181334"/>
                  <a:gd name="connsiteY4" fmla="*/ 11716 h 181355"/>
                  <a:gd name="connsiteX5" fmla="*/ 157734 w 181334"/>
                  <a:gd name="connsiteY5" fmla="*/ 0 h 181355"/>
                  <a:gd name="connsiteX6" fmla="*/ 148495 w 181334"/>
                  <a:gd name="connsiteY6" fmla="*/ 148399 h 181355"/>
                  <a:gd name="connsiteX7" fmla="*/ 68961 w 181334"/>
                  <a:gd name="connsiteY7" fmla="*/ 181261 h 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334" h="181355">
                    <a:moveTo>
                      <a:pt x="68866" y="181356"/>
                    </a:moveTo>
                    <a:cubicBezTo>
                      <a:pt x="44672" y="181356"/>
                      <a:pt x="20288" y="173546"/>
                      <a:pt x="0" y="157734"/>
                    </a:cubicBezTo>
                    <a:lnTo>
                      <a:pt x="11716" y="142685"/>
                    </a:lnTo>
                    <a:cubicBezTo>
                      <a:pt x="48768" y="171545"/>
                      <a:pt x="101727" y="168211"/>
                      <a:pt x="134969" y="134969"/>
                    </a:cubicBezTo>
                    <a:cubicBezTo>
                      <a:pt x="168212" y="101727"/>
                      <a:pt x="171450" y="48768"/>
                      <a:pt x="142684" y="11716"/>
                    </a:cubicBezTo>
                    <a:lnTo>
                      <a:pt x="157734" y="0"/>
                    </a:lnTo>
                    <a:cubicBezTo>
                      <a:pt x="192405" y="44577"/>
                      <a:pt x="188500" y="108395"/>
                      <a:pt x="148495" y="148399"/>
                    </a:cubicBezTo>
                    <a:cubicBezTo>
                      <a:pt x="126778" y="170117"/>
                      <a:pt x="97917" y="181261"/>
                      <a:pt x="68961" y="181261"/>
                    </a:cubicBezTo>
                    <a:close/>
                  </a:path>
                </a:pathLst>
              </a:custGeom>
              <a:solidFill>
                <a:schemeClr val="accent1"/>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46587A8-D9B7-A946-2537-2C20BA7E8289}"/>
                  </a:ext>
                </a:extLst>
              </p:cNvPr>
              <p:cNvSpPr/>
              <p:nvPr/>
            </p:nvSpPr>
            <p:spPr>
              <a:xfrm>
                <a:off x="3939422" y="1728768"/>
                <a:ext cx="181277" cy="181373"/>
              </a:xfrm>
              <a:custGeom>
                <a:avLst/>
                <a:gdLst>
                  <a:gd name="connsiteX0" fmla="*/ 23639 w 181277"/>
                  <a:gd name="connsiteY0" fmla="*/ 181278 h 181373"/>
                  <a:gd name="connsiteX1" fmla="*/ 32878 w 181277"/>
                  <a:gd name="connsiteY1" fmla="*/ 32878 h 181373"/>
                  <a:gd name="connsiteX2" fmla="*/ 181278 w 181277"/>
                  <a:gd name="connsiteY2" fmla="*/ 23639 h 181373"/>
                  <a:gd name="connsiteX3" fmla="*/ 169562 w 181277"/>
                  <a:gd name="connsiteY3" fmla="*/ 38689 h 181373"/>
                  <a:gd name="connsiteX4" fmla="*/ 46309 w 181277"/>
                  <a:gd name="connsiteY4" fmla="*/ 46404 h 181373"/>
                  <a:gd name="connsiteX5" fmla="*/ 38593 w 181277"/>
                  <a:gd name="connsiteY5" fmla="*/ 169657 h 181373"/>
                  <a:gd name="connsiteX6" fmla="*/ 23544 w 181277"/>
                  <a:gd name="connsiteY6" fmla="*/ 181373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77" h="181373">
                    <a:moveTo>
                      <a:pt x="23639" y="181278"/>
                    </a:moveTo>
                    <a:cubicBezTo>
                      <a:pt x="-11127" y="136606"/>
                      <a:pt x="-7127" y="72883"/>
                      <a:pt x="32878" y="32878"/>
                    </a:cubicBezTo>
                    <a:cubicBezTo>
                      <a:pt x="72883" y="-7127"/>
                      <a:pt x="136606" y="-11127"/>
                      <a:pt x="181278" y="23639"/>
                    </a:cubicBezTo>
                    <a:lnTo>
                      <a:pt x="169562" y="38689"/>
                    </a:lnTo>
                    <a:cubicBezTo>
                      <a:pt x="132510" y="9828"/>
                      <a:pt x="79551" y="13162"/>
                      <a:pt x="46309" y="46404"/>
                    </a:cubicBezTo>
                    <a:cubicBezTo>
                      <a:pt x="13066" y="79646"/>
                      <a:pt x="9828" y="132605"/>
                      <a:pt x="38593" y="169657"/>
                    </a:cubicBezTo>
                    <a:lnTo>
                      <a:pt x="23544" y="181373"/>
                    </a:lnTo>
                    <a:close/>
                  </a:path>
                </a:pathLst>
              </a:custGeom>
              <a:solidFill>
                <a:schemeClr val="accent1"/>
              </a:solidFill>
              <a:ln w="952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FFA7C0ED-EB97-2A90-D6FA-DB7A1FDBB0F3}"/>
                </a:ext>
              </a:extLst>
            </p:cNvPr>
            <p:cNvSpPr/>
            <p:nvPr/>
          </p:nvSpPr>
          <p:spPr>
            <a:xfrm>
              <a:off x="4042310" y="1780316"/>
              <a:ext cx="19050" cy="84201"/>
            </a:xfrm>
            <a:custGeom>
              <a:avLst/>
              <a:gdLst>
                <a:gd name="connsiteX0" fmla="*/ 0 w 19050"/>
                <a:gd name="connsiteY0" fmla="*/ 0 h 84201"/>
                <a:gd name="connsiteX1" fmla="*/ 19050 w 19050"/>
                <a:gd name="connsiteY1" fmla="*/ 0 h 84201"/>
                <a:gd name="connsiteX2" fmla="*/ 19050 w 19050"/>
                <a:gd name="connsiteY2" fmla="*/ 84201 h 84201"/>
                <a:gd name="connsiteX3" fmla="*/ 0 w 19050"/>
                <a:gd name="connsiteY3" fmla="*/ 84201 h 84201"/>
              </a:gdLst>
              <a:ahLst/>
              <a:cxnLst>
                <a:cxn ang="0">
                  <a:pos x="connsiteX0" y="connsiteY0"/>
                </a:cxn>
                <a:cxn ang="0">
                  <a:pos x="connsiteX1" y="connsiteY1"/>
                </a:cxn>
                <a:cxn ang="0">
                  <a:pos x="connsiteX2" y="connsiteY2"/>
                </a:cxn>
                <a:cxn ang="0">
                  <a:pos x="connsiteX3" y="connsiteY3"/>
                </a:cxn>
              </a:cxnLst>
              <a:rect l="l" t="t" r="r" b="b"/>
              <a:pathLst>
                <a:path w="19050" h="84201">
                  <a:moveTo>
                    <a:pt x="0" y="0"/>
                  </a:moveTo>
                  <a:lnTo>
                    <a:pt x="19050" y="0"/>
                  </a:lnTo>
                  <a:lnTo>
                    <a:pt x="19050" y="84201"/>
                  </a:lnTo>
                  <a:lnTo>
                    <a:pt x="0" y="84201"/>
                  </a:lnTo>
                  <a:close/>
                </a:path>
              </a:pathLst>
            </a:custGeom>
            <a:solidFill>
              <a:schemeClr val="tx2"/>
            </a:solid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84C664-AE2B-3FDA-B092-7DF6A609C43C}"/>
                </a:ext>
              </a:extLst>
            </p:cNvPr>
            <p:cNvSpPr/>
            <p:nvPr/>
          </p:nvSpPr>
          <p:spPr>
            <a:xfrm>
              <a:off x="4042310" y="1883281"/>
              <a:ext cx="19050" cy="18669"/>
            </a:xfrm>
            <a:custGeom>
              <a:avLst/>
              <a:gdLst>
                <a:gd name="connsiteX0" fmla="*/ 0 w 19050"/>
                <a:gd name="connsiteY0" fmla="*/ 0 h 18669"/>
                <a:gd name="connsiteX1" fmla="*/ 19050 w 19050"/>
                <a:gd name="connsiteY1" fmla="*/ 0 h 18669"/>
                <a:gd name="connsiteX2" fmla="*/ 19050 w 19050"/>
                <a:gd name="connsiteY2" fmla="*/ 18669 h 18669"/>
                <a:gd name="connsiteX3" fmla="*/ 0 w 19050"/>
                <a:gd name="connsiteY3" fmla="*/ 18669 h 18669"/>
              </a:gdLst>
              <a:ahLst/>
              <a:cxnLst>
                <a:cxn ang="0">
                  <a:pos x="connsiteX0" y="connsiteY0"/>
                </a:cxn>
                <a:cxn ang="0">
                  <a:pos x="connsiteX1" y="connsiteY1"/>
                </a:cxn>
                <a:cxn ang="0">
                  <a:pos x="connsiteX2" y="connsiteY2"/>
                </a:cxn>
                <a:cxn ang="0">
                  <a:pos x="connsiteX3" y="connsiteY3"/>
                </a:cxn>
              </a:cxnLst>
              <a:rect l="l" t="t" r="r" b="b"/>
              <a:pathLst>
                <a:path w="19050" h="18669">
                  <a:moveTo>
                    <a:pt x="0" y="0"/>
                  </a:moveTo>
                  <a:lnTo>
                    <a:pt x="19050" y="0"/>
                  </a:lnTo>
                  <a:lnTo>
                    <a:pt x="19050" y="18669"/>
                  </a:lnTo>
                  <a:lnTo>
                    <a:pt x="0" y="18669"/>
                  </a:lnTo>
                  <a:close/>
                </a:path>
              </a:pathLst>
            </a:custGeom>
            <a:solidFill>
              <a:schemeClr val="tx2"/>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917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solidFill>
                <a:latin typeface="Taub Sans" pitchFamily="2" charset="77"/>
                <a:ea typeface="Taub Sans" pitchFamily="2" charset="77"/>
              </a:rPr>
              <a:t>Evaluation process</a:t>
            </a:r>
            <a:endParaRPr lang="en-US" sz="1200" b="1">
              <a:solidFill>
                <a:schemeClr val="bg1"/>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613350"/>
            <a:ext cx="9998742" cy="574516"/>
          </a:xfrm>
        </p:spPr>
        <p:txBody>
          <a:bodyPr/>
          <a:lstStyle/>
          <a:p>
            <a:r>
              <a:rPr lang="en-US" sz="3600">
                <a:solidFill>
                  <a:schemeClr val="bg1"/>
                </a:solidFill>
              </a:rPr>
              <a:t>Evaluation process</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79762"/>
            <a:ext cx="2386145" cy="1453924"/>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1"/>
                </a:solidFill>
                <a:ea typeface="Taub Sans" pitchFamily="2" charset="77"/>
                <a:cs typeface="Arial" panose="020B0604020202020204" pitchFamily="34" charset="0"/>
                <a:sym typeface="TaubSans-Regular"/>
              </a:rPr>
              <a:t>This section aims</a:t>
            </a:r>
            <a:br>
              <a:rPr lang="en-US" b="1" kern="0">
                <a:solidFill>
                  <a:schemeClr val="accent1"/>
                </a:solidFill>
                <a:ea typeface="Taub Sans" pitchFamily="2" charset="77"/>
                <a:cs typeface="Arial" panose="020B0604020202020204" pitchFamily="34" charset="0"/>
                <a:sym typeface="TaubSans-Regular"/>
              </a:rPr>
            </a:br>
            <a:r>
              <a:rPr lang="en-US" b="1" kern="0">
                <a:solidFill>
                  <a:schemeClr val="accent1"/>
                </a:solidFill>
                <a:ea typeface="Taub Sans" pitchFamily="2" charset="77"/>
                <a:cs typeface="Arial" panose="020B0604020202020204" pitchFamily="34" charset="0"/>
                <a:sym typeface="TaubSans-Regular"/>
              </a:rPr>
              <a:t>to demonstrate a thorough evaluation process without getting into the weeds. </a:t>
            </a:r>
          </a:p>
        </p:txBody>
      </p:sp>
      <p:sp>
        <p:nvSpPr>
          <p:cNvPr id="10" name="TextBox 9">
            <a:extLst>
              <a:ext uri="{FF2B5EF4-FFF2-40B4-BE49-F238E27FC236}">
                <a16:creationId xmlns:a16="http://schemas.microsoft.com/office/drawing/2014/main" id="{E8193EE2-F2C1-046B-5DEC-37B2270131DC}"/>
              </a:ext>
            </a:extLst>
          </p:cNvPr>
          <p:cNvSpPr txBox="1"/>
          <p:nvPr/>
        </p:nvSpPr>
        <p:spPr>
          <a:xfrm>
            <a:off x="4271085" y="1628286"/>
            <a:ext cx="7353773" cy="50212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Evaluation process (section title slide): </a:t>
            </a:r>
            <a:r>
              <a:rPr lang="en-US" sz="1600" kern="0">
                <a:ea typeface="Taub Sans" pitchFamily="2" charset="77"/>
                <a:cs typeface="Arial" panose="020B0604020202020204" pitchFamily="34" charset="0"/>
                <a:sym typeface="TaubSans-Regular"/>
              </a:rPr>
              <a:t>Explain that this section will outline</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the evaluation process used to identify the right solution for your company.</a:t>
            </a:r>
          </a:p>
        </p:txBody>
      </p:sp>
      <p:grpSp>
        <p:nvGrpSpPr>
          <p:cNvPr id="15" name="Graphic 13">
            <a:extLst>
              <a:ext uri="{FF2B5EF4-FFF2-40B4-BE49-F238E27FC236}">
                <a16:creationId xmlns:a16="http://schemas.microsoft.com/office/drawing/2014/main" id="{0EDC03AA-21F9-BA29-01E2-BC5557D2D26E}"/>
              </a:ext>
            </a:extLst>
          </p:cNvPr>
          <p:cNvGrpSpPr/>
          <p:nvPr/>
        </p:nvGrpSpPr>
        <p:grpSpPr>
          <a:xfrm>
            <a:off x="3891687" y="1628287"/>
            <a:ext cx="259365" cy="254332"/>
            <a:chOff x="5223547" y="4263081"/>
            <a:chExt cx="653326" cy="653890"/>
          </a:xfrm>
          <a:solidFill>
            <a:schemeClr val="tx2"/>
          </a:solidFill>
        </p:grpSpPr>
        <p:sp>
          <p:nvSpPr>
            <p:cNvPr id="16" name="Freeform 15">
              <a:extLst>
                <a:ext uri="{FF2B5EF4-FFF2-40B4-BE49-F238E27FC236}">
                  <a16:creationId xmlns:a16="http://schemas.microsoft.com/office/drawing/2014/main" id="{7BB46749-4BBD-5A00-F4B9-34899A035DF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9E76DCDB-52D3-D640-616A-34E0ED5E0419}"/>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3E8486DA-7C31-B77B-DC9E-751062CC4516}"/>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B88CB7D-582B-4E70-A61B-3F1A1A30A374}"/>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BE826626-0526-F9E3-1D39-946F5C187957}"/>
              </a:ext>
            </a:extLst>
          </p:cNvPr>
          <p:cNvSpPr txBox="1"/>
          <p:nvPr/>
        </p:nvSpPr>
        <p:spPr>
          <a:xfrm>
            <a:off x="4271084" y="2350160"/>
            <a:ext cx="7353774" cy="765594"/>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Evaluation team: </a:t>
            </a:r>
            <a:r>
              <a:rPr lang="en-US" sz="1600" kern="0">
                <a:ea typeface="Taub Sans" pitchFamily="2" charset="77"/>
                <a:cs typeface="Arial" panose="020B0604020202020204" pitchFamily="34" charset="0"/>
                <a:sym typeface="TaubSans-Regular"/>
              </a:rPr>
              <a:t>This slide highlights the diversity of perspectives involved</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in the evaluation process. List the names, titles, and departments of those included</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in the process to emphasize a well-rounded approach.</a:t>
            </a:r>
          </a:p>
        </p:txBody>
      </p:sp>
      <p:grpSp>
        <p:nvGrpSpPr>
          <p:cNvPr id="13" name="Graphic 13">
            <a:extLst>
              <a:ext uri="{FF2B5EF4-FFF2-40B4-BE49-F238E27FC236}">
                <a16:creationId xmlns:a16="http://schemas.microsoft.com/office/drawing/2014/main" id="{D7B67DBC-FB3C-F325-EF68-8330F1B1494B}"/>
              </a:ext>
            </a:extLst>
          </p:cNvPr>
          <p:cNvGrpSpPr/>
          <p:nvPr/>
        </p:nvGrpSpPr>
        <p:grpSpPr>
          <a:xfrm>
            <a:off x="3891687" y="2350161"/>
            <a:ext cx="259365" cy="254332"/>
            <a:chOff x="5223547" y="4263081"/>
            <a:chExt cx="653326" cy="653890"/>
          </a:xfrm>
          <a:solidFill>
            <a:schemeClr val="tx2"/>
          </a:solidFill>
        </p:grpSpPr>
        <p:sp>
          <p:nvSpPr>
            <p:cNvPr id="14" name="Freeform 13">
              <a:extLst>
                <a:ext uri="{FF2B5EF4-FFF2-40B4-BE49-F238E27FC236}">
                  <a16:creationId xmlns:a16="http://schemas.microsoft.com/office/drawing/2014/main" id="{0CED582B-6F87-3ABD-0155-18CE755D9D4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2F12172-9358-533E-3BDE-433507D6AC42}"/>
                </a:ext>
              </a:extLst>
            </p:cNvPr>
            <p:cNvGrpSpPr/>
            <p:nvPr/>
          </p:nvGrpSpPr>
          <p:grpSpPr>
            <a:xfrm>
              <a:off x="5223547" y="4263081"/>
              <a:ext cx="653326" cy="653890"/>
              <a:chOff x="5223547" y="4263081"/>
              <a:chExt cx="653326" cy="653890"/>
            </a:xfrm>
            <a:grpFill/>
          </p:grpSpPr>
          <p:sp>
            <p:nvSpPr>
              <p:cNvPr id="35" name="Freeform 34">
                <a:extLst>
                  <a:ext uri="{FF2B5EF4-FFF2-40B4-BE49-F238E27FC236}">
                    <a16:creationId xmlns:a16="http://schemas.microsoft.com/office/drawing/2014/main" id="{BEE5EBB3-5590-D9F6-4082-0C74BAE43AA4}"/>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B441EC7-761B-DF3F-5B15-0288122E5D5C}"/>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DAD41565-2F6A-8A83-163C-B8941AA8CBBC}"/>
              </a:ext>
            </a:extLst>
          </p:cNvPr>
          <p:cNvSpPr txBox="1"/>
          <p:nvPr/>
        </p:nvSpPr>
        <p:spPr>
          <a:xfrm>
            <a:off x="4271084" y="3335503"/>
            <a:ext cx="7630676" cy="3006657"/>
          </a:xfrm>
          <a:prstGeom prst="rect">
            <a:avLst/>
          </a:prstGeom>
          <a:noFill/>
        </p:spPr>
        <p:txBody>
          <a:bodyPr wrap="square" lIns="0" tIns="0" rIns="0" bIns="0">
            <a:spAutoFit/>
          </a:bodyPr>
          <a:lstStyle/>
          <a:p>
            <a:pPr defTabSz="812760" hangingPunct="0">
              <a:lnSpc>
                <a:spcPct val="107000"/>
              </a:lnSpc>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Evaluation: By the numbers: </a:t>
            </a:r>
            <a:r>
              <a:rPr lang="en-US" sz="1600" kern="0">
                <a:ea typeface="Taub Sans" pitchFamily="2" charset="77"/>
                <a:cs typeface="Arial" panose="020B0604020202020204" pitchFamily="34" charset="0"/>
                <a:sym typeface="TaubSans-Regular"/>
              </a:rPr>
              <a:t>This slide provides a snapshot of the thoroughness</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of the evaluation process, showcasing that it was a detailed analysis. You’ll need </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to gather the following information and replace the appropriate # in the slide.</a:t>
            </a:r>
          </a:p>
          <a:p>
            <a:pPr marL="285750" indent="-285750" defTabSz="812760" hangingPunct="0">
              <a:lnSpc>
                <a:spcPct val="107000"/>
              </a:lnSpc>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Requirements list: </a:t>
            </a:r>
            <a:r>
              <a:rPr lang="en-US" sz="1400" kern="0">
                <a:ea typeface="Taub Sans" pitchFamily="2" charset="77"/>
                <a:cs typeface="Arial" panose="020B0604020202020204" pitchFamily="34" charset="0"/>
                <a:sym typeface="TaubSans-Regular"/>
              </a:rPr>
              <a:t>Highlight the number of must-haves and nice-to-haves on your list.</a:t>
            </a:r>
          </a:p>
          <a:p>
            <a:pPr marL="285750" indent="-285750" defTabSz="812760" hangingPunct="0">
              <a:lnSpc>
                <a:spcPct val="107000"/>
              </a:lnSpc>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Shortlisting details</a:t>
            </a:r>
            <a:r>
              <a:rPr lang="en-US" sz="1400" kern="0">
                <a:ea typeface="Taub Sans" pitchFamily="2" charset="77"/>
                <a:cs typeface="Arial" panose="020B0604020202020204" pitchFamily="34" charset="0"/>
                <a:sym typeface="TaubSans-Regular"/>
              </a:rPr>
              <a:t>: Mention the number of vendors and solutions initially considered</a:t>
            </a:r>
            <a:br>
              <a:rPr lang="en-US" sz="1400" kern="0">
                <a:ea typeface="Taub Sans" pitchFamily="2" charset="77"/>
                <a:cs typeface="Arial" panose="020B0604020202020204" pitchFamily="34" charset="0"/>
                <a:sym typeface="TaubSans-Regular"/>
              </a:rPr>
            </a:br>
            <a:r>
              <a:rPr lang="en-US" sz="1400" kern="0">
                <a:ea typeface="Taub Sans" pitchFamily="2" charset="77"/>
                <a:cs typeface="Arial" panose="020B0604020202020204" pitchFamily="34" charset="0"/>
                <a:sym typeface="TaubSans-Regular"/>
              </a:rPr>
              <a:t>and how it was narrowed down.</a:t>
            </a:r>
          </a:p>
          <a:p>
            <a:pPr marL="285750" indent="-285750" defTabSz="812760" hangingPunct="0">
              <a:lnSpc>
                <a:spcPct val="107000"/>
              </a:lnSpc>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Meeting/RFP distribution: </a:t>
            </a:r>
            <a:r>
              <a:rPr lang="en-US" sz="1400" kern="0">
                <a:ea typeface="Taub Sans" pitchFamily="2" charset="77"/>
                <a:cs typeface="Arial" panose="020B0604020202020204" pitchFamily="34" charset="0"/>
                <a:sym typeface="TaubSans-Regular"/>
              </a:rPr>
              <a:t>Share the number of companies that were met with and/or received your Request for Proposal (RFP).</a:t>
            </a:r>
          </a:p>
          <a:p>
            <a:pPr marL="285750" indent="-285750" defTabSz="812760" hangingPunct="0">
              <a:lnSpc>
                <a:spcPct val="107000"/>
              </a:lnSpc>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Deep-dive demonstrations: </a:t>
            </a:r>
            <a:r>
              <a:rPr lang="en-US" sz="1400" kern="0">
                <a:ea typeface="Taub Sans" pitchFamily="2" charset="77"/>
                <a:cs typeface="Arial" panose="020B0604020202020204" pitchFamily="34" charset="0"/>
                <a:sym typeface="TaubSans-Regular"/>
              </a:rPr>
              <a:t>Indicate the number of in-depth demonstrations conducted.</a:t>
            </a:r>
          </a:p>
          <a:p>
            <a:pPr marL="285750" indent="-285750" defTabSz="812760" hangingPunct="0">
              <a:lnSpc>
                <a:spcPct val="107000"/>
              </a:lnSpc>
              <a:spcAft>
                <a:spcPts val="600"/>
              </a:spcAft>
              <a:buClr>
                <a:schemeClr val="accent1"/>
              </a:buClr>
              <a:buFont typeface="Arial" panose="020B0604020202020204" pitchFamily="34" charset="0"/>
              <a:buChar char="•"/>
            </a:pPr>
            <a:r>
              <a:rPr lang="en-US" sz="1400" b="1" i="1" kern="0">
                <a:ea typeface="Taub Sans" pitchFamily="2" charset="77"/>
                <a:cs typeface="Arial" panose="020B0604020202020204" pitchFamily="34" charset="0"/>
                <a:sym typeface="TaubSans-Regular"/>
              </a:rPr>
              <a:t>OPTIONAL: </a:t>
            </a:r>
            <a:r>
              <a:rPr lang="en-US" sz="1400" kern="0">
                <a:ea typeface="Taub Sans" pitchFamily="2" charset="77"/>
                <a:cs typeface="Arial" panose="020B0604020202020204" pitchFamily="34" charset="0"/>
                <a:sym typeface="TaubSans-Regular"/>
              </a:rPr>
              <a:t>Create</a:t>
            </a:r>
            <a:r>
              <a:rPr lang="en-US" sz="1400" kern="0">
                <a:ea typeface="Taub Sans" pitchFamily="2" charset="77"/>
                <a:cs typeface="Arial" panose="020B0604020202020204" pitchFamily="34" charset="0"/>
              </a:rPr>
              <a:t> a vendor comparison slide, showcasing how the respondents performed against the criteria checklists </a:t>
            </a:r>
            <a:endParaRPr lang="en-US" sz="1400" kern="0">
              <a:ea typeface="Taub Sans" pitchFamily="2" charset="77"/>
              <a:cs typeface="Arial" panose="020B0604020202020204" pitchFamily="34" charset="0"/>
              <a:sym typeface="TaubSans-Regular"/>
            </a:endParaRPr>
          </a:p>
        </p:txBody>
      </p:sp>
      <p:grpSp>
        <p:nvGrpSpPr>
          <p:cNvPr id="39" name="Graphic 13">
            <a:extLst>
              <a:ext uri="{FF2B5EF4-FFF2-40B4-BE49-F238E27FC236}">
                <a16:creationId xmlns:a16="http://schemas.microsoft.com/office/drawing/2014/main" id="{6EB6E02B-E302-208E-8357-4F50CB71897A}"/>
              </a:ext>
            </a:extLst>
          </p:cNvPr>
          <p:cNvGrpSpPr/>
          <p:nvPr/>
        </p:nvGrpSpPr>
        <p:grpSpPr>
          <a:xfrm>
            <a:off x="3891687" y="3335504"/>
            <a:ext cx="259365" cy="254332"/>
            <a:chOff x="5223547" y="4263081"/>
            <a:chExt cx="653326" cy="653890"/>
          </a:xfrm>
          <a:solidFill>
            <a:schemeClr val="tx2"/>
          </a:solidFill>
        </p:grpSpPr>
        <p:sp>
          <p:nvSpPr>
            <p:cNvPr id="40" name="Freeform 39">
              <a:extLst>
                <a:ext uri="{FF2B5EF4-FFF2-40B4-BE49-F238E27FC236}">
                  <a16:creationId xmlns:a16="http://schemas.microsoft.com/office/drawing/2014/main" id="{380D057D-28B5-D470-F6EB-64F12A179813}"/>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41" name="Graphic 13">
              <a:extLst>
                <a:ext uri="{FF2B5EF4-FFF2-40B4-BE49-F238E27FC236}">
                  <a16:creationId xmlns:a16="http://schemas.microsoft.com/office/drawing/2014/main" id="{555E60CA-CD13-4976-7370-B2C8390A1648}"/>
                </a:ext>
              </a:extLst>
            </p:cNvPr>
            <p:cNvGrpSpPr/>
            <p:nvPr/>
          </p:nvGrpSpPr>
          <p:grpSpPr>
            <a:xfrm>
              <a:off x="5223547" y="4263081"/>
              <a:ext cx="653326" cy="653890"/>
              <a:chOff x="5223547" y="4263081"/>
              <a:chExt cx="653326" cy="653890"/>
            </a:xfrm>
            <a:grpFill/>
          </p:grpSpPr>
          <p:sp>
            <p:nvSpPr>
              <p:cNvPr id="42" name="Freeform 41">
                <a:extLst>
                  <a:ext uri="{FF2B5EF4-FFF2-40B4-BE49-F238E27FC236}">
                    <a16:creationId xmlns:a16="http://schemas.microsoft.com/office/drawing/2014/main" id="{B6314539-D041-2728-7C24-EA3653D836AA}"/>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6DD314-E9ED-132C-CD32-B2C4CF6F6A41}"/>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46" name="TextBox 45">
            <a:extLst>
              <a:ext uri="{FF2B5EF4-FFF2-40B4-BE49-F238E27FC236}">
                <a16:creationId xmlns:a16="http://schemas.microsoft.com/office/drawing/2014/main" id="{442438C9-2906-094F-83F2-6374D9359597}"/>
              </a:ext>
            </a:extLst>
          </p:cNvPr>
          <p:cNvSpPr txBox="1"/>
          <p:nvPr/>
        </p:nvSpPr>
        <p:spPr>
          <a:xfrm>
            <a:off x="512131" y="380675"/>
            <a:ext cx="6096000" cy="215444"/>
          </a:xfrm>
          <a:prstGeom prst="rect">
            <a:avLst/>
          </a:prstGeom>
          <a:noFill/>
        </p:spPr>
        <p:txBody>
          <a:bodyPr wrap="square" lIns="0" tIns="0" rIns="0" bIns="0">
            <a:spAutoFit/>
          </a:bodyPr>
          <a:lstStyle/>
          <a:p>
            <a:r>
              <a:rPr lang="en-US" sz="1400" spc="100">
                <a:solidFill>
                  <a:srgbClr val="FAC8BF"/>
                </a:solidFill>
              </a:rPr>
              <a:t>SECTION INSTRUCTIONS </a:t>
            </a:r>
          </a:p>
        </p:txBody>
      </p:sp>
      <p:sp>
        <p:nvSpPr>
          <p:cNvPr id="11" name="Rectangle 10">
            <a:extLst>
              <a:ext uri="{FF2B5EF4-FFF2-40B4-BE49-F238E27FC236}">
                <a16:creationId xmlns:a16="http://schemas.microsoft.com/office/drawing/2014/main" id="{A8ACDA62-0A08-4F5C-1861-82A7EBF967C5}"/>
              </a:ext>
            </a:extLst>
          </p:cNvPr>
          <p:cNvSpPr/>
          <p:nvPr/>
        </p:nvSpPr>
        <p:spPr>
          <a:xfrm>
            <a:off x="291828" y="268511"/>
            <a:ext cx="11635127" cy="6502730"/>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
        <p:nvSpPr>
          <p:cNvPr id="12" name="ADP MAS Executive Overview…">
            <a:extLst>
              <a:ext uri="{FF2B5EF4-FFF2-40B4-BE49-F238E27FC236}">
                <a16:creationId xmlns:a16="http://schemas.microsoft.com/office/drawing/2014/main" id="{0AB20DCF-14E6-4BA6-0DA9-54563B5A3AD8}"/>
              </a:ext>
            </a:extLst>
          </p:cNvPr>
          <p:cNvSpPr txBox="1"/>
          <p:nvPr/>
        </p:nvSpPr>
        <p:spPr>
          <a:xfrm>
            <a:off x="512132" y="6559415"/>
            <a:ext cx="238687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Tree>
    <p:extLst>
      <p:ext uri="{BB962C8B-B14F-4D97-AF65-F5344CB8AC3E}">
        <p14:creationId xmlns:p14="http://schemas.microsoft.com/office/powerpoint/2010/main" val="246304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t="25558" b="32318"/>
          <a:stretch/>
        </p:blipFill>
        <p:spPr>
          <a:xfrm>
            <a:off x="794" y="0"/>
            <a:ext cx="12192794" cy="3421962"/>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1" y="3429000"/>
            <a:ext cx="946982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2" name="TextBox 1">
            <a:extLst>
              <a:ext uri="{FF2B5EF4-FFF2-40B4-BE49-F238E27FC236}">
                <a16:creationId xmlns:a16="http://schemas.microsoft.com/office/drawing/2014/main" id="{304378BE-8387-1E01-5545-05E98E6B7A5F}"/>
              </a:ext>
            </a:extLst>
          </p:cNvPr>
          <p:cNvSpPr txBox="1"/>
          <p:nvPr/>
        </p:nvSpPr>
        <p:spPr>
          <a:xfrm>
            <a:off x="657508" y="4128873"/>
            <a:ext cx="8433940" cy="1477328"/>
          </a:xfrm>
          <a:prstGeom prst="rect">
            <a:avLst/>
          </a:prstGeom>
          <a:noFill/>
        </p:spPr>
        <p:txBody>
          <a:bodyPr wrap="square" lIns="0" tIns="0" rIns="0" bIns="0">
            <a:spAutoFit/>
          </a:bodyPr>
          <a:lstStyle/>
          <a:p>
            <a:pPr>
              <a:spcAft>
                <a:spcPts val="600"/>
              </a:spcAft>
            </a:pPr>
            <a:r>
              <a:rPr lang="en-US" sz="4800" b="1">
                <a:solidFill>
                  <a:srgbClr val="FAC8BF"/>
                </a:solidFill>
              </a:rPr>
              <a:t>Evaluation process: </a:t>
            </a:r>
            <a:br>
              <a:rPr lang="en-US" sz="4800" b="1">
                <a:solidFill>
                  <a:srgbClr val="FAC8BF"/>
                </a:solidFill>
              </a:rPr>
            </a:br>
            <a:r>
              <a:rPr lang="en-US" sz="4800">
                <a:solidFill>
                  <a:schemeClr val="bg1"/>
                </a:solidFill>
              </a:rPr>
              <a:t>Finding the right solution</a:t>
            </a:r>
          </a:p>
        </p:txBody>
      </p:sp>
    </p:spTree>
    <p:extLst>
      <p:ext uri="{BB962C8B-B14F-4D97-AF65-F5344CB8AC3E}">
        <p14:creationId xmlns:p14="http://schemas.microsoft.com/office/powerpoint/2010/main" val="33010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solidFill>
                <a:latin typeface="Taub Sans" pitchFamily="2" charset="77"/>
                <a:ea typeface="Taub Sans" pitchFamily="2" charset="77"/>
              </a:rPr>
              <a:t>Evaluation process</a:t>
            </a:r>
            <a:endParaRPr lang="en-US" sz="1200" b="1">
              <a:solidFill>
                <a:schemeClr val="bg1"/>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2726645"/>
            <a:ext cx="2386145" cy="861198"/>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4"/>
                </a:solidFill>
                <a:ea typeface="Taub Sans" pitchFamily="2" charset="77"/>
                <a:cs typeface="Arial" panose="020B0604020202020204" pitchFamily="34" charset="0"/>
                <a:sym typeface="TaubSans-Regular"/>
              </a:rPr>
              <a:t>Replace this text with the members of the Evaluation Team</a:t>
            </a: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Evaluation team</a:t>
            </a:r>
          </a:p>
        </p:txBody>
      </p:sp>
      <p:sp>
        <p:nvSpPr>
          <p:cNvPr id="27" name="TextBox 26">
            <a:extLst>
              <a:ext uri="{FF2B5EF4-FFF2-40B4-BE49-F238E27FC236}">
                <a16:creationId xmlns:a16="http://schemas.microsoft.com/office/drawing/2014/main" id="{A8D84144-05C0-886A-DFC3-DF2D95C6D1D8}"/>
              </a:ext>
            </a:extLst>
          </p:cNvPr>
          <p:cNvSpPr txBox="1"/>
          <p:nvPr/>
        </p:nvSpPr>
        <p:spPr>
          <a:xfrm>
            <a:off x="7971512" y="2261647"/>
            <a:ext cx="3678505" cy="3244093"/>
          </a:xfrm>
          <a:prstGeom prst="rect">
            <a:avLst/>
          </a:prstGeom>
          <a:noFill/>
        </p:spPr>
        <p:txBody>
          <a:bodyPr wrap="square" lIns="0" tIns="0" rIns="0" bIns="0">
            <a:spAutoFit/>
          </a:bodyPr>
          <a:lstStyle/>
          <a:p>
            <a:pPr defTabSz="812760" hangingPunct="0">
              <a:lnSpc>
                <a:spcPct val="107000"/>
              </a:lnSpc>
              <a:spcAft>
                <a:spcPts val="1423"/>
              </a:spcAft>
            </a:pPr>
            <a:r>
              <a:rPr lang="en-US" sz="1600" b="1" kern="0">
                <a:solidFill>
                  <a:schemeClr val="accent4"/>
                </a:solidFill>
                <a:ea typeface="Taub Sans" pitchFamily="2" charset="77"/>
                <a:cs typeface="Arial" panose="020B0604020202020204" pitchFamily="34" charset="0"/>
                <a:sym typeface="TaubSans-Regular"/>
              </a:rPr>
              <a:t>Some of the common areas included are below. Be sure to remove any that are not applicable to your evaluation team.</a:t>
            </a:r>
          </a:p>
          <a:p>
            <a:pPr marL="285750" indent="-285750" defTabSz="812760" hangingPunct="0">
              <a:lnSpc>
                <a:spcPct val="107000"/>
              </a:lnSpc>
              <a:spcAft>
                <a:spcPts val="14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HR </a:t>
            </a:r>
          </a:p>
          <a:p>
            <a:pPr marL="285750" indent="-285750" defTabSz="812760" hangingPunct="0">
              <a:lnSpc>
                <a:spcPct val="107000"/>
              </a:lnSpc>
              <a:spcAft>
                <a:spcPts val="14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IT </a:t>
            </a:r>
          </a:p>
          <a:p>
            <a:pPr marL="285750" indent="-285750" defTabSz="812760" hangingPunct="0">
              <a:lnSpc>
                <a:spcPct val="107000"/>
              </a:lnSpc>
              <a:spcAft>
                <a:spcPts val="14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Finance</a:t>
            </a:r>
          </a:p>
          <a:p>
            <a:pPr marL="285750" indent="-285750" defTabSz="812760" hangingPunct="0">
              <a:lnSpc>
                <a:spcPct val="107000"/>
              </a:lnSpc>
              <a:spcAft>
                <a:spcPts val="14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User representatives: Managers </a:t>
            </a:r>
            <a:br>
              <a:rPr lang="en-US" sz="1600" b="1" kern="0">
                <a:solidFill>
                  <a:schemeClr val="accent4"/>
                </a:solidFill>
                <a:ea typeface="Taub Sans" pitchFamily="2" charset="77"/>
                <a:cs typeface="Arial" panose="020B0604020202020204" pitchFamily="34" charset="0"/>
                <a:sym typeface="TaubSans-Regular"/>
              </a:rPr>
            </a:br>
            <a:r>
              <a:rPr lang="en-US" sz="1600" b="1" kern="0">
                <a:solidFill>
                  <a:schemeClr val="accent4"/>
                </a:solidFill>
                <a:ea typeface="Taub Sans" pitchFamily="2" charset="77"/>
                <a:cs typeface="Arial" panose="020B0604020202020204" pitchFamily="34" charset="0"/>
                <a:sym typeface="TaubSans-Regular"/>
              </a:rPr>
              <a:t>and employees</a:t>
            </a:r>
          </a:p>
          <a:p>
            <a:pPr marL="285750" indent="-285750" defTabSz="812760" hangingPunct="0">
              <a:lnSpc>
                <a:spcPct val="107000"/>
              </a:lnSpc>
              <a:spcAft>
                <a:spcPts val="14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Legal/Compliance/Risk Management</a:t>
            </a:r>
          </a:p>
        </p:txBody>
      </p:sp>
      <p:sp>
        <p:nvSpPr>
          <p:cNvPr id="29" name="TextBox 28">
            <a:extLst>
              <a:ext uri="{FF2B5EF4-FFF2-40B4-BE49-F238E27FC236}">
                <a16:creationId xmlns:a16="http://schemas.microsoft.com/office/drawing/2014/main" id="{FA33CBF3-EE65-B939-BD45-20678AF580EE}"/>
              </a:ext>
            </a:extLst>
          </p:cNvPr>
          <p:cNvSpPr txBox="1"/>
          <p:nvPr/>
        </p:nvSpPr>
        <p:spPr>
          <a:xfrm>
            <a:off x="4020561" y="2259114"/>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grpSp>
        <p:nvGrpSpPr>
          <p:cNvPr id="5" name="Graphic 3">
            <a:extLst>
              <a:ext uri="{FF2B5EF4-FFF2-40B4-BE49-F238E27FC236}">
                <a16:creationId xmlns:a16="http://schemas.microsoft.com/office/drawing/2014/main" id="{B77B2F1D-8D78-E821-1072-90B5337322CD}"/>
              </a:ext>
            </a:extLst>
          </p:cNvPr>
          <p:cNvGrpSpPr/>
          <p:nvPr/>
        </p:nvGrpSpPr>
        <p:grpSpPr>
          <a:xfrm>
            <a:off x="512131" y="2014498"/>
            <a:ext cx="754532" cy="544940"/>
            <a:chOff x="5982494" y="3346450"/>
            <a:chExt cx="228600" cy="165100"/>
          </a:xfrm>
          <a:solidFill>
            <a:schemeClr val="accent6"/>
          </a:solidFill>
        </p:grpSpPr>
        <p:sp>
          <p:nvSpPr>
            <p:cNvPr id="9" name="Freeform 8">
              <a:extLst>
                <a:ext uri="{FF2B5EF4-FFF2-40B4-BE49-F238E27FC236}">
                  <a16:creationId xmlns:a16="http://schemas.microsoft.com/office/drawing/2014/main" id="{17925A69-D852-D4C3-82B6-238BAFCBF17B}"/>
                </a:ext>
              </a:extLst>
            </p:cNvPr>
            <p:cNvSpPr/>
            <p:nvPr/>
          </p:nvSpPr>
          <p:spPr>
            <a:xfrm>
              <a:off x="5982494" y="3420561"/>
              <a:ext cx="228600" cy="90988"/>
            </a:xfrm>
            <a:custGeom>
              <a:avLst/>
              <a:gdLst>
                <a:gd name="connsiteX0" fmla="*/ 156781 w 228600"/>
                <a:gd name="connsiteY0" fmla="*/ 90988 h 90988"/>
                <a:gd name="connsiteX1" fmla="*/ 137732 w 228600"/>
                <a:gd name="connsiteY1" fmla="*/ 90988 h 90988"/>
                <a:gd name="connsiteX2" fmla="*/ 137732 w 228600"/>
                <a:gd name="connsiteY2" fmla="*/ 18344 h 90988"/>
                <a:gd name="connsiteX3" fmla="*/ 90869 w 228600"/>
                <a:gd name="connsiteY3" fmla="*/ 18344 h 90988"/>
                <a:gd name="connsiteX4" fmla="*/ 90869 w 228600"/>
                <a:gd name="connsiteY4" fmla="*/ 90988 h 90988"/>
                <a:gd name="connsiteX5" fmla="*/ 71819 w 228600"/>
                <a:gd name="connsiteY5" fmla="*/ 90988 h 90988"/>
                <a:gd name="connsiteX6" fmla="*/ 71819 w 228600"/>
                <a:gd name="connsiteY6" fmla="*/ 0 h 90988"/>
                <a:gd name="connsiteX7" fmla="*/ 156781 w 228600"/>
                <a:gd name="connsiteY7" fmla="*/ 0 h 90988"/>
                <a:gd name="connsiteX8" fmla="*/ 156781 w 228600"/>
                <a:gd name="connsiteY8" fmla="*/ 90988 h 90988"/>
                <a:gd name="connsiteX9" fmla="*/ 19050 w 228600"/>
                <a:gd name="connsiteY9" fmla="*/ 90988 h 90988"/>
                <a:gd name="connsiteX10" fmla="*/ 0 w 228600"/>
                <a:gd name="connsiteY10" fmla="*/ 90988 h 90988"/>
                <a:gd name="connsiteX11" fmla="*/ 0 w 228600"/>
                <a:gd name="connsiteY11" fmla="*/ 26783 h 90988"/>
                <a:gd name="connsiteX12" fmla="*/ 57150 w 228600"/>
                <a:gd name="connsiteY12" fmla="*/ 26783 h 90988"/>
                <a:gd name="connsiteX13" fmla="*/ 57150 w 228600"/>
                <a:gd name="connsiteY13" fmla="*/ 45127 h 90988"/>
                <a:gd name="connsiteX14" fmla="*/ 19050 w 228600"/>
                <a:gd name="connsiteY14" fmla="*/ 45127 h 90988"/>
                <a:gd name="connsiteX15" fmla="*/ 19050 w 228600"/>
                <a:gd name="connsiteY15" fmla="*/ 90988 h 90988"/>
                <a:gd name="connsiteX16" fmla="*/ 228600 w 228600"/>
                <a:gd name="connsiteY16" fmla="*/ 90988 h 90988"/>
                <a:gd name="connsiteX17" fmla="*/ 209550 w 228600"/>
                <a:gd name="connsiteY17" fmla="*/ 90988 h 90988"/>
                <a:gd name="connsiteX18" fmla="*/ 209550 w 228600"/>
                <a:gd name="connsiteY18" fmla="*/ 45127 h 90988"/>
                <a:gd name="connsiteX19" fmla="*/ 171450 w 228600"/>
                <a:gd name="connsiteY19" fmla="*/ 45127 h 90988"/>
                <a:gd name="connsiteX20" fmla="*/ 171450 w 228600"/>
                <a:gd name="connsiteY20" fmla="*/ 26783 h 90988"/>
                <a:gd name="connsiteX21" fmla="*/ 228600 w 228600"/>
                <a:gd name="connsiteY21" fmla="*/ 26783 h 90988"/>
                <a:gd name="connsiteX22" fmla="*/ 228600 w 228600"/>
                <a:gd name="connsiteY22" fmla="*/ 90988 h 9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90988">
                  <a:moveTo>
                    <a:pt x="156781" y="90988"/>
                  </a:moveTo>
                  <a:lnTo>
                    <a:pt x="137732" y="90988"/>
                  </a:lnTo>
                  <a:lnTo>
                    <a:pt x="137732" y="18344"/>
                  </a:lnTo>
                  <a:lnTo>
                    <a:pt x="90869" y="18344"/>
                  </a:lnTo>
                  <a:lnTo>
                    <a:pt x="90869" y="90988"/>
                  </a:lnTo>
                  <a:lnTo>
                    <a:pt x="71819" y="90988"/>
                  </a:lnTo>
                  <a:lnTo>
                    <a:pt x="71819" y="0"/>
                  </a:lnTo>
                  <a:lnTo>
                    <a:pt x="156781" y="0"/>
                  </a:lnTo>
                  <a:lnTo>
                    <a:pt x="156781" y="90988"/>
                  </a:lnTo>
                  <a:close/>
                  <a:moveTo>
                    <a:pt x="19050" y="90988"/>
                  </a:moveTo>
                  <a:lnTo>
                    <a:pt x="0" y="90988"/>
                  </a:lnTo>
                  <a:lnTo>
                    <a:pt x="0" y="26783"/>
                  </a:lnTo>
                  <a:lnTo>
                    <a:pt x="57150" y="26783"/>
                  </a:lnTo>
                  <a:lnTo>
                    <a:pt x="57150" y="45127"/>
                  </a:lnTo>
                  <a:lnTo>
                    <a:pt x="19050" y="45127"/>
                  </a:lnTo>
                  <a:lnTo>
                    <a:pt x="19050" y="90988"/>
                  </a:lnTo>
                  <a:close/>
                  <a:moveTo>
                    <a:pt x="228600" y="90988"/>
                  </a:moveTo>
                  <a:lnTo>
                    <a:pt x="209550" y="90988"/>
                  </a:lnTo>
                  <a:lnTo>
                    <a:pt x="209550" y="45127"/>
                  </a:lnTo>
                  <a:lnTo>
                    <a:pt x="171450" y="45127"/>
                  </a:lnTo>
                  <a:lnTo>
                    <a:pt x="171450" y="26783"/>
                  </a:lnTo>
                  <a:lnTo>
                    <a:pt x="228600" y="26783"/>
                  </a:lnTo>
                  <a:lnTo>
                    <a:pt x="228600" y="90988"/>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A5AB3A-84DE-0D9B-D02C-5FE53D68461C}"/>
                </a:ext>
              </a:extLst>
            </p:cNvPr>
            <p:cNvSpPr/>
            <p:nvPr/>
          </p:nvSpPr>
          <p:spPr>
            <a:xfrm>
              <a:off x="5992019" y="3346450"/>
              <a:ext cx="209550" cy="91722"/>
            </a:xfrm>
            <a:custGeom>
              <a:avLst/>
              <a:gdLst>
                <a:gd name="connsiteX0" fmla="*/ 104775 w 209550"/>
                <a:gd name="connsiteY0" fmla="*/ 18344 h 91722"/>
                <a:gd name="connsiteX1" fmla="*/ 92297 w 209550"/>
                <a:gd name="connsiteY1" fmla="*/ 30360 h 91722"/>
                <a:gd name="connsiteX2" fmla="*/ 104775 w 209550"/>
                <a:gd name="connsiteY2" fmla="*/ 42376 h 91722"/>
                <a:gd name="connsiteX3" fmla="*/ 117253 w 209550"/>
                <a:gd name="connsiteY3" fmla="*/ 30360 h 91722"/>
                <a:gd name="connsiteX4" fmla="*/ 104775 w 209550"/>
                <a:gd name="connsiteY4" fmla="*/ 18344 h 91722"/>
                <a:gd name="connsiteX5" fmla="*/ 104775 w 209550"/>
                <a:gd name="connsiteY5" fmla="*/ 60720 h 91722"/>
                <a:gd name="connsiteX6" fmla="*/ 73247 w 209550"/>
                <a:gd name="connsiteY6" fmla="*/ 30360 h 91722"/>
                <a:gd name="connsiteX7" fmla="*/ 104775 w 209550"/>
                <a:gd name="connsiteY7" fmla="*/ 0 h 91722"/>
                <a:gd name="connsiteX8" fmla="*/ 136303 w 209550"/>
                <a:gd name="connsiteY8" fmla="*/ 30360 h 91722"/>
                <a:gd name="connsiteX9" fmla="*/ 104775 w 209550"/>
                <a:gd name="connsiteY9" fmla="*/ 60720 h 91722"/>
                <a:gd name="connsiteX10" fmla="*/ 28575 w 209550"/>
                <a:gd name="connsiteY10" fmla="*/ 55033 h 91722"/>
                <a:gd name="connsiteX11" fmla="*/ 19050 w 209550"/>
                <a:gd name="connsiteY11" fmla="*/ 64206 h 91722"/>
                <a:gd name="connsiteX12" fmla="*/ 28575 w 209550"/>
                <a:gd name="connsiteY12" fmla="*/ 73378 h 91722"/>
                <a:gd name="connsiteX13" fmla="*/ 38100 w 209550"/>
                <a:gd name="connsiteY13" fmla="*/ 64206 h 91722"/>
                <a:gd name="connsiteX14" fmla="*/ 28575 w 209550"/>
                <a:gd name="connsiteY14" fmla="*/ 55033 h 91722"/>
                <a:gd name="connsiteX15" fmla="*/ 28575 w 209550"/>
                <a:gd name="connsiteY15" fmla="*/ 91722 h 91722"/>
                <a:gd name="connsiteX16" fmla="*/ 0 w 209550"/>
                <a:gd name="connsiteY16" fmla="*/ 64206 h 91722"/>
                <a:gd name="connsiteX17" fmla="*/ 28575 w 209550"/>
                <a:gd name="connsiteY17" fmla="*/ 36689 h 91722"/>
                <a:gd name="connsiteX18" fmla="*/ 57150 w 209550"/>
                <a:gd name="connsiteY18" fmla="*/ 64206 h 91722"/>
                <a:gd name="connsiteX19" fmla="*/ 28575 w 209550"/>
                <a:gd name="connsiteY19" fmla="*/ 91722 h 91722"/>
                <a:gd name="connsiteX20" fmla="*/ 180975 w 209550"/>
                <a:gd name="connsiteY20" fmla="*/ 55033 h 91722"/>
                <a:gd name="connsiteX21" fmla="*/ 171450 w 209550"/>
                <a:gd name="connsiteY21" fmla="*/ 64206 h 91722"/>
                <a:gd name="connsiteX22" fmla="*/ 180975 w 209550"/>
                <a:gd name="connsiteY22" fmla="*/ 73378 h 91722"/>
                <a:gd name="connsiteX23" fmla="*/ 190500 w 209550"/>
                <a:gd name="connsiteY23" fmla="*/ 64206 h 91722"/>
                <a:gd name="connsiteX24" fmla="*/ 180975 w 209550"/>
                <a:gd name="connsiteY24" fmla="*/ 55033 h 91722"/>
                <a:gd name="connsiteX25" fmla="*/ 180975 w 209550"/>
                <a:gd name="connsiteY25" fmla="*/ 91722 h 91722"/>
                <a:gd name="connsiteX26" fmla="*/ 152400 w 209550"/>
                <a:gd name="connsiteY26" fmla="*/ 64206 h 91722"/>
                <a:gd name="connsiteX27" fmla="*/ 180975 w 209550"/>
                <a:gd name="connsiteY27" fmla="*/ 36689 h 91722"/>
                <a:gd name="connsiteX28" fmla="*/ 209550 w 209550"/>
                <a:gd name="connsiteY28" fmla="*/ 64206 h 91722"/>
                <a:gd name="connsiteX29" fmla="*/ 180975 w 209550"/>
                <a:gd name="connsiteY29" fmla="*/ 91722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550" h="91722">
                  <a:moveTo>
                    <a:pt x="104775" y="18344"/>
                  </a:moveTo>
                  <a:cubicBezTo>
                    <a:pt x="97917" y="18344"/>
                    <a:pt x="92297" y="23756"/>
                    <a:pt x="92297" y="30360"/>
                  </a:cubicBezTo>
                  <a:cubicBezTo>
                    <a:pt x="92297" y="36964"/>
                    <a:pt x="97917" y="42376"/>
                    <a:pt x="104775" y="42376"/>
                  </a:cubicBezTo>
                  <a:cubicBezTo>
                    <a:pt x="111633" y="42376"/>
                    <a:pt x="117253" y="36964"/>
                    <a:pt x="117253" y="30360"/>
                  </a:cubicBezTo>
                  <a:cubicBezTo>
                    <a:pt x="117253" y="23756"/>
                    <a:pt x="111633" y="18344"/>
                    <a:pt x="104775" y="18344"/>
                  </a:cubicBezTo>
                  <a:close/>
                  <a:moveTo>
                    <a:pt x="104775" y="60720"/>
                  </a:moveTo>
                  <a:cubicBezTo>
                    <a:pt x="87440" y="60720"/>
                    <a:pt x="73247" y="47145"/>
                    <a:pt x="73247" y="30360"/>
                  </a:cubicBezTo>
                  <a:cubicBezTo>
                    <a:pt x="73247" y="13575"/>
                    <a:pt x="87344" y="0"/>
                    <a:pt x="104775" y="0"/>
                  </a:cubicBezTo>
                  <a:cubicBezTo>
                    <a:pt x="122206" y="0"/>
                    <a:pt x="136303" y="13575"/>
                    <a:pt x="136303" y="30360"/>
                  </a:cubicBezTo>
                  <a:cubicBezTo>
                    <a:pt x="136303" y="47145"/>
                    <a:pt x="122206" y="60720"/>
                    <a:pt x="104775" y="60720"/>
                  </a:cubicBezTo>
                  <a:close/>
                  <a:moveTo>
                    <a:pt x="28575" y="55033"/>
                  </a:moveTo>
                  <a:cubicBezTo>
                    <a:pt x="23336" y="55033"/>
                    <a:pt x="19050" y="59161"/>
                    <a:pt x="19050" y="64206"/>
                  </a:cubicBezTo>
                  <a:cubicBezTo>
                    <a:pt x="19050" y="69250"/>
                    <a:pt x="23336" y="73378"/>
                    <a:pt x="28575" y="73378"/>
                  </a:cubicBezTo>
                  <a:cubicBezTo>
                    <a:pt x="33814" y="73378"/>
                    <a:pt x="38100" y="69250"/>
                    <a:pt x="38100" y="64206"/>
                  </a:cubicBezTo>
                  <a:cubicBezTo>
                    <a:pt x="38100" y="59161"/>
                    <a:pt x="33814" y="55033"/>
                    <a:pt x="28575" y="55033"/>
                  </a:cubicBezTo>
                  <a:close/>
                  <a:moveTo>
                    <a:pt x="28575" y="91722"/>
                  </a:moveTo>
                  <a:cubicBezTo>
                    <a:pt x="12859" y="91722"/>
                    <a:pt x="0" y="79340"/>
                    <a:pt x="0" y="64206"/>
                  </a:cubicBezTo>
                  <a:cubicBezTo>
                    <a:pt x="0" y="49071"/>
                    <a:pt x="12859" y="36689"/>
                    <a:pt x="28575" y="36689"/>
                  </a:cubicBezTo>
                  <a:cubicBezTo>
                    <a:pt x="44291" y="36689"/>
                    <a:pt x="57150" y="49071"/>
                    <a:pt x="57150" y="64206"/>
                  </a:cubicBezTo>
                  <a:cubicBezTo>
                    <a:pt x="57150" y="79340"/>
                    <a:pt x="44291" y="91722"/>
                    <a:pt x="28575" y="91722"/>
                  </a:cubicBezTo>
                  <a:close/>
                  <a:moveTo>
                    <a:pt x="180975" y="55033"/>
                  </a:moveTo>
                  <a:cubicBezTo>
                    <a:pt x="175736" y="55033"/>
                    <a:pt x="171450" y="59161"/>
                    <a:pt x="171450" y="64206"/>
                  </a:cubicBezTo>
                  <a:cubicBezTo>
                    <a:pt x="171450" y="69250"/>
                    <a:pt x="175736" y="73378"/>
                    <a:pt x="180975" y="73378"/>
                  </a:cubicBezTo>
                  <a:cubicBezTo>
                    <a:pt x="186214" y="73378"/>
                    <a:pt x="190500" y="69250"/>
                    <a:pt x="190500" y="64206"/>
                  </a:cubicBezTo>
                  <a:cubicBezTo>
                    <a:pt x="190500" y="59161"/>
                    <a:pt x="186214" y="55033"/>
                    <a:pt x="180975" y="55033"/>
                  </a:cubicBezTo>
                  <a:close/>
                  <a:moveTo>
                    <a:pt x="180975" y="91722"/>
                  </a:moveTo>
                  <a:cubicBezTo>
                    <a:pt x="165259" y="91722"/>
                    <a:pt x="152400" y="79340"/>
                    <a:pt x="152400" y="64206"/>
                  </a:cubicBezTo>
                  <a:cubicBezTo>
                    <a:pt x="152400" y="49071"/>
                    <a:pt x="165259" y="36689"/>
                    <a:pt x="180975" y="36689"/>
                  </a:cubicBezTo>
                  <a:cubicBezTo>
                    <a:pt x="196691" y="36689"/>
                    <a:pt x="209550" y="49071"/>
                    <a:pt x="209550" y="64206"/>
                  </a:cubicBezTo>
                  <a:cubicBezTo>
                    <a:pt x="209550" y="79340"/>
                    <a:pt x="196691" y="91722"/>
                    <a:pt x="180975" y="91722"/>
                  </a:cubicBezTo>
                  <a:close/>
                </a:path>
              </a:pathLst>
            </a:custGeom>
            <a:solidFill>
              <a:schemeClr val="tx2"/>
            </a:solid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C231D443-23B5-E887-FD42-5F344C5CEFCD}"/>
              </a:ext>
            </a:extLst>
          </p:cNvPr>
          <p:cNvSpPr txBox="1"/>
          <p:nvPr/>
        </p:nvSpPr>
        <p:spPr>
          <a:xfrm>
            <a:off x="4020561" y="3031336"/>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3" name="TextBox 12">
            <a:extLst>
              <a:ext uri="{FF2B5EF4-FFF2-40B4-BE49-F238E27FC236}">
                <a16:creationId xmlns:a16="http://schemas.microsoft.com/office/drawing/2014/main" id="{FA37E52C-E2ED-495A-620B-75A0CC0CB3DE}"/>
              </a:ext>
            </a:extLst>
          </p:cNvPr>
          <p:cNvSpPr txBox="1"/>
          <p:nvPr/>
        </p:nvSpPr>
        <p:spPr>
          <a:xfrm>
            <a:off x="4020561" y="3803558"/>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4" name="TextBox 13">
            <a:extLst>
              <a:ext uri="{FF2B5EF4-FFF2-40B4-BE49-F238E27FC236}">
                <a16:creationId xmlns:a16="http://schemas.microsoft.com/office/drawing/2014/main" id="{39D4B1DB-3C69-33FA-A303-802F12EF8B02}"/>
              </a:ext>
            </a:extLst>
          </p:cNvPr>
          <p:cNvSpPr txBox="1"/>
          <p:nvPr/>
        </p:nvSpPr>
        <p:spPr>
          <a:xfrm>
            <a:off x="4020561" y="4575780"/>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5" name="TextBox 14">
            <a:extLst>
              <a:ext uri="{FF2B5EF4-FFF2-40B4-BE49-F238E27FC236}">
                <a16:creationId xmlns:a16="http://schemas.microsoft.com/office/drawing/2014/main" id="{643D6E29-8CA6-BCEB-EE3D-822AD6D5BF83}"/>
              </a:ext>
            </a:extLst>
          </p:cNvPr>
          <p:cNvSpPr txBox="1"/>
          <p:nvPr/>
        </p:nvSpPr>
        <p:spPr>
          <a:xfrm>
            <a:off x="4020561" y="5348001"/>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Tree>
    <p:extLst>
      <p:ext uri="{BB962C8B-B14F-4D97-AF65-F5344CB8AC3E}">
        <p14:creationId xmlns:p14="http://schemas.microsoft.com/office/powerpoint/2010/main" val="349913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solidFill>
                <a:latin typeface="Taub Sans" pitchFamily="2" charset="77"/>
                <a:ea typeface="Taub Sans" pitchFamily="2" charset="77"/>
              </a:rPr>
              <a:t>Evaluation process</a:t>
            </a:r>
            <a:endParaRPr lang="en-US" sz="1200" b="1">
              <a:solidFill>
                <a:schemeClr val="bg1"/>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blipFill>
            <a:blip r:embed="rId2"/>
            <a:srcRect/>
            <a:stretch>
              <a:fillRect l="-23" t="-19505" r="-52607"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Evaluation: By the numbers</a:t>
            </a:r>
          </a:p>
        </p:txBody>
      </p:sp>
      <p:sp>
        <p:nvSpPr>
          <p:cNvPr id="2" name="TextBox 1">
            <a:extLst>
              <a:ext uri="{FF2B5EF4-FFF2-40B4-BE49-F238E27FC236}">
                <a16:creationId xmlns:a16="http://schemas.microsoft.com/office/drawing/2014/main" id="{63366D58-A942-7B36-E896-66923F638869}"/>
              </a:ext>
            </a:extLst>
          </p:cNvPr>
          <p:cNvSpPr txBox="1"/>
          <p:nvPr/>
        </p:nvSpPr>
        <p:spPr>
          <a:xfrm>
            <a:off x="4487773" y="2259150"/>
            <a:ext cx="4614377" cy="553998"/>
          </a:xfrm>
          <a:prstGeom prst="rect">
            <a:avLst/>
          </a:prstGeom>
          <a:noFill/>
        </p:spPr>
        <p:txBody>
          <a:bodyPr wrap="square" lIns="0" tIns="0" rIns="0" bIns="0">
            <a:spAutoFit/>
          </a:bodyPr>
          <a:lstStyle/>
          <a:p>
            <a:pPr defTabSz="812760" hangingPunct="0">
              <a:spcAft>
                <a:spcPts val="600"/>
              </a:spcAft>
              <a:buClr>
                <a:schemeClr val="accent1"/>
              </a:buClr>
            </a:pPr>
            <a:r>
              <a:rPr lang="en-US" kern="0">
                <a:ea typeface="Taub Sans" pitchFamily="2" charset="77"/>
                <a:cs typeface="Arial" panose="020B0604020202020204" pitchFamily="34" charset="0"/>
                <a:sym typeface="TaubSans-Regular"/>
              </a:rPr>
              <a:t>Developed and prioritized a requirements list</a:t>
            </a:r>
            <a:br>
              <a:rPr lang="en-US" kern="0">
                <a:ea typeface="Taub Sans" pitchFamily="2" charset="77"/>
                <a:cs typeface="Arial" panose="020B0604020202020204" pitchFamily="34" charset="0"/>
                <a:sym typeface="TaubSans-Regular"/>
              </a:rPr>
            </a:br>
            <a:r>
              <a:rPr lang="en-US" kern="0">
                <a:ea typeface="Taub Sans" pitchFamily="2" charset="77"/>
                <a:cs typeface="Arial" panose="020B0604020202020204" pitchFamily="34" charset="0"/>
                <a:sym typeface="TaubSans-Regular"/>
              </a:rPr>
              <a:t>of </a:t>
            </a:r>
            <a:r>
              <a:rPr lang="en-US" kern="0">
                <a:solidFill>
                  <a:schemeClr val="accent4"/>
                </a:solidFill>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must-haves and </a:t>
            </a:r>
            <a:r>
              <a:rPr lang="en-US" kern="0">
                <a:solidFill>
                  <a:schemeClr val="accent4"/>
                </a:solidFill>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nice-to-haves</a:t>
            </a:r>
            <a:endParaRPr lang="en-US" sz="1600" kern="0">
              <a:ea typeface="Taub Sans" pitchFamily="2" charset="77"/>
              <a:cs typeface="Arial" panose="020B0604020202020204" pitchFamily="34" charset="0"/>
              <a:sym typeface="TaubSans-Regular"/>
            </a:endParaRPr>
          </a:p>
        </p:txBody>
      </p:sp>
      <p:grpSp>
        <p:nvGrpSpPr>
          <p:cNvPr id="4" name="Graphic 13">
            <a:extLst>
              <a:ext uri="{FF2B5EF4-FFF2-40B4-BE49-F238E27FC236}">
                <a16:creationId xmlns:a16="http://schemas.microsoft.com/office/drawing/2014/main" id="{2A7B66AA-D0BC-4E55-0995-E50E8BC1BEE6}"/>
              </a:ext>
            </a:extLst>
          </p:cNvPr>
          <p:cNvGrpSpPr/>
          <p:nvPr/>
        </p:nvGrpSpPr>
        <p:grpSpPr>
          <a:xfrm>
            <a:off x="4158115" y="2276631"/>
            <a:ext cx="224553" cy="224747"/>
            <a:chOff x="5223547" y="4263081"/>
            <a:chExt cx="653326" cy="653890"/>
          </a:xfrm>
          <a:solidFill>
            <a:schemeClr val="tx2"/>
          </a:solidFill>
        </p:grpSpPr>
        <p:sp>
          <p:nvSpPr>
            <p:cNvPr id="16" name="Freeform 15">
              <a:extLst>
                <a:ext uri="{FF2B5EF4-FFF2-40B4-BE49-F238E27FC236}">
                  <a16:creationId xmlns:a16="http://schemas.microsoft.com/office/drawing/2014/main" id="{9FAD3550-537A-47FF-191F-1DA162D9E876}"/>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1BDEE46D-9A89-D30C-21BB-B3CFD6E5BFFA}"/>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C7A52F29-583B-777D-463A-2099EC151828}"/>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F4D5CE3-B41F-B82F-33DA-E6C24F1A4B65}"/>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0" name="TextBox 19">
            <a:extLst>
              <a:ext uri="{FF2B5EF4-FFF2-40B4-BE49-F238E27FC236}">
                <a16:creationId xmlns:a16="http://schemas.microsoft.com/office/drawing/2014/main" id="{5B24065E-74B9-C0D0-A6CC-A4EB8548FFF9}"/>
              </a:ext>
            </a:extLst>
          </p:cNvPr>
          <p:cNvSpPr txBox="1"/>
          <p:nvPr/>
        </p:nvSpPr>
        <p:spPr>
          <a:xfrm>
            <a:off x="4487773" y="3397090"/>
            <a:ext cx="4614377" cy="276999"/>
          </a:xfrm>
          <a:prstGeom prst="rect">
            <a:avLst/>
          </a:prstGeom>
          <a:noFill/>
        </p:spPr>
        <p:txBody>
          <a:bodyPr wrap="square" lIns="0" tIns="0" rIns="0" bIns="0">
            <a:spAutoFit/>
          </a:bodyPr>
          <a:lstStyle/>
          <a:p>
            <a:pPr defTabSz="812760" hangingPunct="0">
              <a:spcAft>
                <a:spcPts val="600"/>
              </a:spcAft>
              <a:buClr>
                <a:schemeClr val="accent1"/>
              </a:buClr>
            </a:pPr>
            <a:r>
              <a:rPr lang="en-US" kern="0">
                <a:ea typeface="Taub Sans" pitchFamily="2" charset="77"/>
                <a:cs typeface="Arial" panose="020B0604020202020204" pitchFamily="34" charset="0"/>
                <a:sym typeface="TaubSans-Regular"/>
              </a:rPr>
              <a:t>Shortlisted and reviewed </a:t>
            </a:r>
            <a:r>
              <a:rPr lang="en-US" kern="0">
                <a:solidFill>
                  <a:schemeClr val="accent4"/>
                </a:solidFill>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vendors and solutions</a:t>
            </a:r>
            <a:endParaRPr lang="en-US" sz="1600" kern="0">
              <a:ea typeface="Taub Sans" pitchFamily="2" charset="77"/>
              <a:cs typeface="Arial" panose="020B0604020202020204" pitchFamily="34" charset="0"/>
              <a:sym typeface="TaubSans-Regular"/>
            </a:endParaRPr>
          </a:p>
        </p:txBody>
      </p:sp>
      <p:grpSp>
        <p:nvGrpSpPr>
          <p:cNvPr id="21" name="Graphic 13">
            <a:extLst>
              <a:ext uri="{FF2B5EF4-FFF2-40B4-BE49-F238E27FC236}">
                <a16:creationId xmlns:a16="http://schemas.microsoft.com/office/drawing/2014/main" id="{6DCE3A71-F07D-BDD4-A511-95AB8E7CDE70}"/>
              </a:ext>
            </a:extLst>
          </p:cNvPr>
          <p:cNvGrpSpPr/>
          <p:nvPr/>
        </p:nvGrpSpPr>
        <p:grpSpPr>
          <a:xfrm>
            <a:off x="4158115" y="3414571"/>
            <a:ext cx="224553" cy="224747"/>
            <a:chOff x="5223547" y="4263081"/>
            <a:chExt cx="653326" cy="653890"/>
          </a:xfrm>
          <a:solidFill>
            <a:schemeClr val="tx2"/>
          </a:solidFill>
        </p:grpSpPr>
        <p:sp>
          <p:nvSpPr>
            <p:cNvPr id="22" name="Freeform 21">
              <a:extLst>
                <a:ext uri="{FF2B5EF4-FFF2-40B4-BE49-F238E27FC236}">
                  <a16:creationId xmlns:a16="http://schemas.microsoft.com/office/drawing/2014/main" id="{623CD0FC-779A-A16E-9B1D-ADA7BC68C153}"/>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3" name="Graphic 13">
              <a:extLst>
                <a:ext uri="{FF2B5EF4-FFF2-40B4-BE49-F238E27FC236}">
                  <a16:creationId xmlns:a16="http://schemas.microsoft.com/office/drawing/2014/main" id="{E208405A-4623-E292-5D1A-1147F0626146}"/>
                </a:ext>
              </a:extLst>
            </p:cNvPr>
            <p:cNvGrpSpPr/>
            <p:nvPr/>
          </p:nvGrpSpPr>
          <p:grpSpPr>
            <a:xfrm>
              <a:off x="5223547" y="4263081"/>
              <a:ext cx="653326" cy="653890"/>
              <a:chOff x="5223547" y="4263081"/>
              <a:chExt cx="653326" cy="653890"/>
            </a:xfrm>
            <a:grpFill/>
          </p:grpSpPr>
          <p:sp>
            <p:nvSpPr>
              <p:cNvPr id="24" name="Freeform 23">
                <a:extLst>
                  <a:ext uri="{FF2B5EF4-FFF2-40B4-BE49-F238E27FC236}">
                    <a16:creationId xmlns:a16="http://schemas.microsoft.com/office/drawing/2014/main" id="{6B223C0E-C11A-0720-BE3D-3DCC8F4729EF}"/>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E051BE0-5795-2962-D744-04DB027DE61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6" name="TextBox 25">
            <a:extLst>
              <a:ext uri="{FF2B5EF4-FFF2-40B4-BE49-F238E27FC236}">
                <a16:creationId xmlns:a16="http://schemas.microsoft.com/office/drawing/2014/main" id="{EE69ABC2-0AC5-F01D-2CCB-2B9E689B4D04}"/>
              </a:ext>
            </a:extLst>
          </p:cNvPr>
          <p:cNvSpPr txBox="1"/>
          <p:nvPr/>
        </p:nvSpPr>
        <p:spPr>
          <a:xfrm>
            <a:off x="4487773" y="4291505"/>
            <a:ext cx="4614377" cy="276999"/>
          </a:xfrm>
          <a:prstGeom prst="rect">
            <a:avLst/>
          </a:prstGeom>
          <a:noFill/>
        </p:spPr>
        <p:txBody>
          <a:bodyPr wrap="square" lIns="0" tIns="0" rIns="0" bIns="0">
            <a:spAutoFit/>
          </a:bodyPr>
          <a:lstStyle/>
          <a:p>
            <a:pPr defTabSz="812760" hangingPunct="0">
              <a:spcAft>
                <a:spcPts val="600"/>
              </a:spcAft>
              <a:buClr>
                <a:schemeClr val="accent1"/>
              </a:buClr>
            </a:pPr>
            <a:r>
              <a:rPr lang="en-US" kern="0">
                <a:ea typeface="Taub Sans" pitchFamily="2" charset="77"/>
                <a:cs typeface="Arial" panose="020B0604020202020204" pitchFamily="34" charset="0"/>
                <a:sym typeface="TaubSans-Regular"/>
              </a:rPr>
              <a:t>Distributed RFP to </a:t>
            </a:r>
            <a:r>
              <a:rPr lang="en-US" kern="0">
                <a:solidFill>
                  <a:schemeClr val="accent4"/>
                </a:solidFill>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companies</a:t>
            </a:r>
            <a:endParaRPr lang="en-US" sz="1600" kern="0">
              <a:ea typeface="Taub Sans" pitchFamily="2" charset="77"/>
              <a:cs typeface="Arial" panose="020B0604020202020204" pitchFamily="34" charset="0"/>
              <a:sym typeface="TaubSans-Regular"/>
            </a:endParaRPr>
          </a:p>
        </p:txBody>
      </p:sp>
      <p:grpSp>
        <p:nvGrpSpPr>
          <p:cNvPr id="28" name="Graphic 13">
            <a:extLst>
              <a:ext uri="{FF2B5EF4-FFF2-40B4-BE49-F238E27FC236}">
                <a16:creationId xmlns:a16="http://schemas.microsoft.com/office/drawing/2014/main" id="{7FD68B67-419E-0AFC-ACD1-5BA35A00426F}"/>
              </a:ext>
            </a:extLst>
          </p:cNvPr>
          <p:cNvGrpSpPr/>
          <p:nvPr/>
        </p:nvGrpSpPr>
        <p:grpSpPr>
          <a:xfrm>
            <a:off x="4158115" y="4308986"/>
            <a:ext cx="224553" cy="224747"/>
            <a:chOff x="5223547" y="4263081"/>
            <a:chExt cx="653326" cy="653890"/>
          </a:xfrm>
          <a:solidFill>
            <a:schemeClr val="tx2"/>
          </a:solidFill>
        </p:grpSpPr>
        <p:sp>
          <p:nvSpPr>
            <p:cNvPr id="30" name="Freeform 29">
              <a:extLst>
                <a:ext uri="{FF2B5EF4-FFF2-40B4-BE49-F238E27FC236}">
                  <a16:creationId xmlns:a16="http://schemas.microsoft.com/office/drawing/2014/main" id="{3FF86222-3355-EF36-60CC-42470255227A}"/>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31" name="Graphic 13">
              <a:extLst>
                <a:ext uri="{FF2B5EF4-FFF2-40B4-BE49-F238E27FC236}">
                  <a16:creationId xmlns:a16="http://schemas.microsoft.com/office/drawing/2014/main" id="{744DF58D-D418-151B-99CD-3CFD5ABF8BEB}"/>
                </a:ext>
              </a:extLst>
            </p:cNvPr>
            <p:cNvGrpSpPr/>
            <p:nvPr/>
          </p:nvGrpSpPr>
          <p:grpSpPr>
            <a:xfrm>
              <a:off x="5223547" y="4263081"/>
              <a:ext cx="653326" cy="653890"/>
              <a:chOff x="5223547" y="4263081"/>
              <a:chExt cx="653326" cy="653890"/>
            </a:xfrm>
            <a:grpFill/>
          </p:grpSpPr>
          <p:sp>
            <p:nvSpPr>
              <p:cNvPr id="32" name="Freeform 31">
                <a:extLst>
                  <a:ext uri="{FF2B5EF4-FFF2-40B4-BE49-F238E27FC236}">
                    <a16:creationId xmlns:a16="http://schemas.microsoft.com/office/drawing/2014/main" id="{B3BB8709-A8BF-BF49-0BF1-4F93B8D46432}"/>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E662C13-C470-EACD-7A65-6A07BB7BE48A}"/>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4" name="TextBox 33">
            <a:extLst>
              <a:ext uri="{FF2B5EF4-FFF2-40B4-BE49-F238E27FC236}">
                <a16:creationId xmlns:a16="http://schemas.microsoft.com/office/drawing/2014/main" id="{C12B6998-61E0-5752-92FF-937FDA23BDF1}"/>
              </a:ext>
            </a:extLst>
          </p:cNvPr>
          <p:cNvSpPr txBox="1"/>
          <p:nvPr/>
        </p:nvSpPr>
        <p:spPr>
          <a:xfrm>
            <a:off x="4487773" y="5153822"/>
            <a:ext cx="4614377" cy="276999"/>
          </a:xfrm>
          <a:prstGeom prst="rect">
            <a:avLst/>
          </a:prstGeom>
          <a:noFill/>
        </p:spPr>
        <p:txBody>
          <a:bodyPr wrap="square" lIns="0" tIns="0" rIns="0" bIns="0">
            <a:spAutoFit/>
          </a:bodyPr>
          <a:lstStyle/>
          <a:p>
            <a:pPr defTabSz="812760" hangingPunct="0">
              <a:spcAft>
                <a:spcPts val="600"/>
              </a:spcAft>
              <a:buClr>
                <a:schemeClr val="accent1"/>
              </a:buClr>
            </a:pPr>
            <a:r>
              <a:rPr lang="en-US" kern="0">
                <a:ea typeface="Taub Sans" pitchFamily="2" charset="77"/>
                <a:cs typeface="Arial" panose="020B0604020202020204" pitchFamily="34" charset="0"/>
                <a:sym typeface="TaubSans-Regular"/>
              </a:rPr>
              <a:t>Completed </a:t>
            </a:r>
            <a:r>
              <a:rPr lang="en-US" kern="0">
                <a:solidFill>
                  <a:schemeClr val="accent4"/>
                </a:solidFill>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deep-dive demonstrations</a:t>
            </a:r>
            <a:endParaRPr lang="en-US" sz="1600" kern="0">
              <a:ea typeface="Taub Sans" pitchFamily="2" charset="77"/>
              <a:cs typeface="Arial" panose="020B0604020202020204" pitchFamily="34" charset="0"/>
              <a:sym typeface="TaubSans-Regular"/>
            </a:endParaRPr>
          </a:p>
        </p:txBody>
      </p:sp>
      <p:grpSp>
        <p:nvGrpSpPr>
          <p:cNvPr id="35" name="Graphic 13">
            <a:extLst>
              <a:ext uri="{FF2B5EF4-FFF2-40B4-BE49-F238E27FC236}">
                <a16:creationId xmlns:a16="http://schemas.microsoft.com/office/drawing/2014/main" id="{BC87A7B2-DCE4-F71B-FC17-CDF0594B34DF}"/>
              </a:ext>
            </a:extLst>
          </p:cNvPr>
          <p:cNvGrpSpPr/>
          <p:nvPr/>
        </p:nvGrpSpPr>
        <p:grpSpPr>
          <a:xfrm>
            <a:off x="4158115" y="5171303"/>
            <a:ext cx="224553" cy="224747"/>
            <a:chOff x="5223547" y="4263081"/>
            <a:chExt cx="653326" cy="653890"/>
          </a:xfrm>
          <a:solidFill>
            <a:schemeClr val="tx2"/>
          </a:solidFill>
        </p:grpSpPr>
        <p:sp>
          <p:nvSpPr>
            <p:cNvPr id="36" name="Freeform 35">
              <a:extLst>
                <a:ext uri="{FF2B5EF4-FFF2-40B4-BE49-F238E27FC236}">
                  <a16:creationId xmlns:a16="http://schemas.microsoft.com/office/drawing/2014/main" id="{3EF0FD2B-7D89-7692-D3A2-98ABC79356BF}"/>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37" name="Graphic 13">
              <a:extLst>
                <a:ext uri="{FF2B5EF4-FFF2-40B4-BE49-F238E27FC236}">
                  <a16:creationId xmlns:a16="http://schemas.microsoft.com/office/drawing/2014/main" id="{FF202A15-0837-93A4-8EBA-1567F482E634}"/>
                </a:ext>
              </a:extLst>
            </p:cNvPr>
            <p:cNvGrpSpPr/>
            <p:nvPr/>
          </p:nvGrpSpPr>
          <p:grpSpPr>
            <a:xfrm>
              <a:off x="5223547" y="4263081"/>
              <a:ext cx="653326" cy="653890"/>
              <a:chOff x="5223547" y="4263081"/>
              <a:chExt cx="653326" cy="653890"/>
            </a:xfrm>
            <a:grpFill/>
          </p:grpSpPr>
          <p:sp>
            <p:nvSpPr>
              <p:cNvPr id="38" name="Freeform 37">
                <a:extLst>
                  <a:ext uri="{FF2B5EF4-FFF2-40B4-BE49-F238E27FC236}">
                    <a16:creationId xmlns:a16="http://schemas.microsoft.com/office/drawing/2014/main" id="{F71390CD-8E7D-213F-C4DE-2BEB05F42FB7}"/>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70848E2-30D8-6D1B-25B1-1F1A89100E8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cxnSp>
        <p:nvCxnSpPr>
          <p:cNvPr id="46" name="Straight Connector 45">
            <a:extLst>
              <a:ext uri="{FF2B5EF4-FFF2-40B4-BE49-F238E27FC236}">
                <a16:creationId xmlns:a16="http://schemas.microsoft.com/office/drawing/2014/main" id="{C6570F92-1D1B-C64F-88DB-2E3A7DB5367A}"/>
              </a:ext>
            </a:extLst>
          </p:cNvPr>
          <p:cNvCxnSpPr>
            <a:cxnSpLocks/>
          </p:cNvCxnSpPr>
          <p:nvPr/>
        </p:nvCxnSpPr>
        <p:spPr>
          <a:xfrm>
            <a:off x="4158115" y="3053332"/>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E05ED8D-EDA9-3727-D2C5-768DA33D9DEB}"/>
              </a:ext>
            </a:extLst>
          </p:cNvPr>
          <p:cNvCxnSpPr>
            <a:cxnSpLocks/>
          </p:cNvCxnSpPr>
          <p:nvPr/>
        </p:nvCxnSpPr>
        <p:spPr>
          <a:xfrm>
            <a:off x="4158115" y="3978749"/>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61034D-FA27-59B5-DB64-F0089A6E28D4}"/>
              </a:ext>
            </a:extLst>
          </p:cNvPr>
          <p:cNvCxnSpPr>
            <a:cxnSpLocks/>
          </p:cNvCxnSpPr>
          <p:nvPr/>
        </p:nvCxnSpPr>
        <p:spPr>
          <a:xfrm>
            <a:off x="4158115" y="4893149"/>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00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effectLst/>
                <a:latin typeface="Taub Sans" pitchFamily="2" charset="77"/>
                <a:ea typeface="Taub Sans" pitchFamily="2" charset="77"/>
              </a:rPr>
              <a:t>Evaluation process</a:t>
            </a:r>
            <a:endParaRPr lang="en-US" sz="1200">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613350"/>
            <a:ext cx="9998742" cy="574516"/>
          </a:xfrm>
        </p:spPr>
        <p:txBody>
          <a:bodyPr/>
          <a:lstStyle/>
          <a:p>
            <a:r>
              <a:rPr lang="en-US" sz="3600">
                <a:solidFill>
                  <a:schemeClr val="bg1"/>
                </a:solidFill>
              </a:rPr>
              <a:t>Recommended solution</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79762"/>
            <a:ext cx="2386145" cy="2639377"/>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1"/>
                </a:solidFill>
                <a:ea typeface="Taub Sans" pitchFamily="2" charset="77"/>
                <a:cs typeface="Arial" panose="020B0604020202020204" pitchFamily="34" charset="0"/>
                <a:sym typeface="TaubSans-Regular"/>
              </a:rPr>
              <a:t>This section explains the reasons a vendor</a:t>
            </a:r>
            <a:br>
              <a:rPr lang="en-US" b="1" kern="0">
                <a:solidFill>
                  <a:schemeClr val="accent1"/>
                </a:solidFill>
                <a:ea typeface="Taub Sans" pitchFamily="2" charset="77"/>
                <a:cs typeface="Arial" panose="020B0604020202020204" pitchFamily="34" charset="0"/>
                <a:sym typeface="TaubSans-Regular"/>
              </a:rPr>
            </a:br>
            <a:r>
              <a:rPr lang="en-US" b="1" kern="0">
                <a:solidFill>
                  <a:schemeClr val="accent1"/>
                </a:solidFill>
                <a:ea typeface="Taub Sans" pitchFamily="2" charset="77"/>
                <a:cs typeface="Arial" panose="020B0604020202020204" pitchFamily="34" charset="0"/>
                <a:sym typeface="TaubSans-Regular"/>
              </a:rPr>
              <a:t>was chosen as the recommended HCM system. Continually</a:t>
            </a:r>
            <a:br>
              <a:rPr lang="en-US" b="1" kern="0">
                <a:solidFill>
                  <a:schemeClr val="accent1"/>
                </a:solidFill>
                <a:ea typeface="Taub Sans" pitchFamily="2" charset="77"/>
                <a:cs typeface="Arial" panose="020B0604020202020204" pitchFamily="34" charset="0"/>
                <a:sym typeface="TaubSans-Regular"/>
              </a:rPr>
            </a:br>
            <a:r>
              <a:rPr lang="en-US" b="1" kern="0">
                <a:solidFill>
                  <a:schemeClr val="accent1"/>
                </a:solidFill>
                <a:ea typeface="Taub Sans" pitchFamily="2" charset="77"/>
                <a:cs typeface="Arial" panose="020B0604020202020204" pitchFamily="34" charset="0"/>
                <a:sym typeface="TaubSans-Regular"/>
              </a:rPr>
              <a:t>tie back the features and benefits to the unique challenges </a:t>
            </a:r>
            <a:br>
              <a:rPr lang="en-US" b="1" kern="0">
                <a:solidFill>
                  <a:schemeClr val="accent1"/>
                </a:solidFill>
                <a:ea typeface="Taub Sans" pitchFamily="2" charset="77"/>
                <a:cs typeface="Arial" panose="020B0604020202020204" pitchFamily="34" charset="0"/>
                <a:sym typeface="TaubSans-Regular"/>
              </a:rPr>
            </a:br>
            <a:r>
              <a:rPr lang="en-US" b="1" kern="0">
                <a:solidFill>
                  <a:schemeClr val="accent1"/>
                </a:solidFill>
                <a:ea typeface="Taub Sans" pitchFamily="2" charset="77"/>
                <a:cs typeface="Arial" panose="020B0604020202020204" pitchFamily="34" charset="0"/>
                <a:sym typeface="TaubSans-Regular"/>
              </a:rPr>
              <a:t>and needs identified.</a:t>
            </a:r>
          </a:p>
        </p:txBody>
      </p:sp>
      <p:sp>
        <p:nvSpPr>
          <p:cNvPr id="10" name="TextBox 9">
            <a:extLst>
              <a:ext uri="{FF2B5EF4-FFF2-40B4-BE49-F238E27FC236}">
                <a16:creationId xmlns:a16="http://schemas.microsoft.com/office/drawing/2014/main" id="{E8193EE2-F2C1-046B-5DEC-37B2270131DC}"/>
              </a:ext>
            </a:extLst>
          </p:cNvPr>
          <p:cNvSpPr txBox="1"/>
          <p:nvPr/>
        </p:nvSpPr>
        <p:spPr>
          <a:xfrm>
            <a:off x="4173290" y="1801215"/>
            <a:ext cx="7713910" cy="717697"/>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500" b="1" kern="0">
                <a:solidFill>
                  <a:schemeClr val="accent6"/>
                </a:solidFill>
                <a:ea typeface="Taub Sans" pitchFamily="2" charset="77"/>
                <a:cs typeface="Arial" panose="020B0604020202020204" pitchFamily="34" charset="0"/>
                <a:sym typeface="TaubSans-Regular"/>
              </a:rPr>
              <a:t>Recommended solution (section title slide): </a:t>
            </a:r>
            <a:r>
              <a:rPr lang="en-US" sz="1500" kern="0">
                <a:ea typeface="Taub Sans" pitchFamily="2" charset="77"/>
                <a:cs typeface="Arial" panose="020B0604020202020204" pitchFamily="34" charset="0"/>
                <a:sym typeface="TaubSans-Regular"/>
              </a:rPr>
              <a:t>This slide marks the climax of the presentation, revealing the selected solution. Explain that based on the challenges identified and the solutions evaluated, the team recommends the HCM System.</a:t>
            </a:r>
          </a:p>
        </p:txBody>
      </p:sp>
      <p:grpSp>
        <p:nvGrpSpPr>
          <p:cNvPr id="15" name="Graphic 13">
            <a:extLst>
              <a:ext uri="{FF2B5EF4-FFF2-40B4-BE49-F238E27FC236}">
                <a16:creationId xmlns:a16="http://schemas.microsoft.com/office/drawing/2014/main" id="{0EDC03AA-21F9-BA29-01E2-BC5557D2D26E}"/>
              </a:ext>
            </a:extLst>
          </p:cNvPr>
          <p:cNvGrpSpPr/>
          <p:nvPr/>
        </p:nvGrpSpPr>
        <p:grpSpPr>
          <a:xfrm>
            <a:off x="3793892" y="1801216"/>
            <a:ext cx="254113" cy="254332"/>
            <a:chOff x="5223547" y="4263081"/>
            <a:chExt cx="653326" cy="653890"/>
          </a:xfrm>
          <a:solidFill>
            <a:schemeClr val="tx2"/>
          </a:solidFill>
        </p:grpSpPr>
        <p:sp>
          <p:nvSpPr>
            <p:cNvPr id="16" name="Freeform 15">
              <a:extLst>
                <a:ext uri="{FF2B5EF4-FFF2-40B4-BE49-F238E27FC236}">
                  <a16:creationId xmlns:a16="http://schemas.microsoft.com/office/drawing/2014/main" id="{7BB46749-4BBD-5A00-F4B9-34899A035DF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9E76DCDB-52D3-D640-616A-34E0ED5E0419}"/>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3E8486DA-7C31-B77B-DC9E-751062CC4516}"/>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B88CB7D-582B-4E70-A61B-3F1A1A30A374}"/>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BE826626-0526-F9E3-1D39-946F5C187957}"/>
              </a:ext>
            </a:extLst>
          </p:cNvPr>
          <p:cNvSpPr txBox="1"/>
          <p:nvPr/>
        </p:nvSpPr>
        <p:spPr>
          <a:xfrm>
            <a:off x="4173289" y="2653968"/>
            <a:ext cx="7787879" cy="1513428"/>
          </a:xfrm>
          <a:prstGeom prst="rect">
            <a:avLst/>
          </a:prstGeom>
          <a:noFill/>
        </p:spPr>
        <p:txBody>
          <a:bodyPr wrap="square" lIns="0" tIns="0" rIns="0" bIns="0">
            <a:spAutoFit/>
          </a:bodyPr>
          <a:lstStyle/>
          <a:p>
            <a:pPr defTabSz="812760" hangingPunct="0">
              <a:lnSpc>
                <a:spcPct val="107000"/>
              </a:lnSpc>
              <a:spcAft>
                <a:spcPts val="400"/>
              </a:spcAft>
              <a:buClr>
                <a:schemeClr val="accent1"/>
              </a:buClr>
            </a:pPr>
            <a:r>
              <a:rPr lang="en-US" sz="1500" b="1" kern="0">
                <a:solidFill>
                  <a:schemeClr val="accent6"/>
                </a:solidFill>
                <a:ea typeface="Taub Sans" pitchFamily="2" charset="77"/>
                <a:cs typeface="Arial" panose="020B0604020202020204" pitchFamily="34" charset="0"/>
                <a:sym typeface="TaubSans-Regular"/>
              </a:rPr>
              <a:t>The recommended solution: </a:t>
            </a:r>
            <a:r>
              <a:rPr lang="en-US" sz="1500" kern="0">
                <a:ea typeface="Taub Sans" pitchFamily="2" charset="77"/>
                <a:cs typeface="Arial" panose="020B0604020202020204" pitchFamily="34" charset="0"/>
                <a:sym typeface="TaubSans-Regular"/>
              </a:rPr>
              <a:t>This slide serves as the gateway to diving deeper into the vendor choice, presenting essential information about the recommended solution. Most of the information has been provided.</a:t>
            </a:r>
          </a:p>
          <a:p>
            <a:pPr marL="285750" indent="-285750" defTabSz="812760" hangingPunct="0">
              <a:lnSpc>
                <a:spcPct val="107000"/>
              </a:lnSpc>
              <a:spcAft>
                <a:spcPts val="4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Clients</a:t>
            </a:r>
            <a:r>
              <a:rPr lang="en-US" sz="1400" kern="0">
                <a:ea typeface="Taub Sans" pitchFamily="2" charset="77"/>
                <a:cs typeface="Arial" panose="020B0604020202020204" pitchFamily="34" charset="0"/>
                <a:sym typeface="TaubSans-Regular"/>
              </a:rPr>
              <a:t> — Work with your sales representative to identify clients that are relevant to your company's industry or size. </a:t>
            </a:r>
          </a:p>
          <a:p>
            <a:pPr marL="285750" indent="-285750" defTabSz="812760" hangingPunct="0">
              <a:lnSpc>
                <a:spcPct val="107000"/>
              </a:lnSpc>
              <a:spcAft>
                <a:spcPts val="4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Vendor fit </a:t>
            </a:r>
            <a:r>
              <a:rPr lang="en-US" sz="1400" kern="0">
                <a:ea typeface="Taub Sans" pitchFamily="2" charset="77"/>
                <a:cs typeface="Arial" panose="020B0604020202020204" pitchFamily="34" charset="0"/>
                <a:sym typeface="TaubSans-Regular"/>
              </a:rPr>
              <a:t>— Be sure to explain commonalities and alignments between your company and the vendor.</a:t>
            </a:r>
          </a:p>
        </p:txBody>
      </p:sp>
      <p:grpSp>
        <p:nvGrpSpPr>
          <p:cNvPr id="13" name="Graphic 13">
            <a:extLst>
              <a:ext uri="{FF2B5EF4-FFF2-40B4-BE49-F238E27FC236}">
                <a16:creationId xmlns:a16="http://schemas.microsoft.com/office/drawing/2014/main" id="{D7B67DBC-FB3C-F325-EF68-8330F1B1494B}"/>
              </a:ext>
            </a:extLst>
          </p:cNvPr>
          <p:cNvGrpSpPr/>
          <p:nvPr/>
        </p:nvGrpSpPr>
        <p:grpSpPr>
          <a:xfrm>
            <a:off x="3793892" y="2653969"/>
            <a:ext cx="254113" cy="254332"/>
            <a:chOff x="5223547" y="4263081"/>
            <a:chExt cx="653326" cy="653890"/>
          </a:xfrm>
          <a:solidFill>
            <a:schemeClr val="tx2"/>
          </a:solidFill>
        </p:grpSpPr>
        <p:sp>
          <p:nvSpPr>
            <p:cNvPr id="14" name="Freeform 13">
              <a:extLst>
                <a:ext uri="{FF2B5EF4-FFF2-40B4-BE49-F238E27FC236}">
                  <a16:creationId xmlns:a16="http://schemas.microsoft.com/office/drawing/2014/main" id="{0CED582B-6F87-3ABD-0155-18CE755D9D4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2F12172-9358-533E-3BDE-433507D6AC42}"/>
                </a:ext>
              </a:extLst>
            </p:cNvPr>
            <p:cNvGrpSpPr/>
            <p:nvPr/>
          </p:nvGrpSpPr>
          <p:grpSpPr>
            <a:xfrm>
              <a:off x="5223547" y="4263081"/>
              <a:ext cx="653326" cy="653890"/>
              <a:chOff x="5223547" y="4263081"/>
              <a:chExt cx="653326" cy="653890"/>
            </a:xfrm>
            <a:grpFill/>
          </p:grpSpPr>
          <p:sp>
            <p:nvSpPr>
              <p:cNvPr id="35" name="Freeform 34">
                <a:extLst>
                  <a:ext uri="{FF2B5EF4-FFF2-40B4-BE49-F238E27FC236}">
                    <a16:creationId xmlns:a16="http://schemas.microsoft.com/office/drawing/2014/main" id="{BEE5EBB3-5590-D9F6-4082-0C74BAE43AA4}"/>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B441EC7-761B-DF3F-5B15-0288122E5D5C}"/>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DAD41565-2F6A-8A83-163C-B8941AA8CBBC}"/>
              </a:ext>
            </a:extLst>
          </p:cNvPr>
          <p:cNvSpPr txBox="1"/>
          <p:nvPr/>
        </p:nvSpPr>
        <p:spPr>
          <a:xfrm>
            <a:off x="4173290" y="4322816"/>
            <a:ext cx="7787878" cy="964688"/>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500" b="1" kern="0">
                <a:solidFill>
                  <a:schemeClr val="accent6"/>
                </a:solidFill>
                <a:ea typeface="Taub Sans" pitchFamily="2" charset="77"/>
                <a:cs typeface="Arial" panose="020B0604020202020204" pitchFamily="34" charset="0"/>
                <a:sym typeface="TaubSans-Regular"/>
              </a:rPr>
              <a:t> Standout features: </a:t>
            </a:r>
            <a:r>
              <a:rPr lang="en-US" sz="1500" kern="0">
                <a:ea typeface="Taub Sans" pitchFamily="2" charset="77"/>
                <a:cs typeface="Arial" panose="020B0604020202020204" pitchFamily="34" charset="0"/>
                <a:sym typeface="TaubSans-Regular"/>
              </a:rPr>
              <a:t>This slide outlines the specific features that make the selected vendor stand out from the other solutions evaluated. Adjust this list to include the things identified in the evaluation phase that matter most to your company. Incorporate feedback and quotes from references you received or case studies you reviewed. </a:t>
            </a:r>
          </a:p>
        </p:txBody>
      </p:sp>
      <p:grpSp>
        <p:nvGrpSpPr>
          <p:cNvPr id="39" name="Graphic 13">
            <a:extLst>
              <a:ext uri="{FF2B5EF4-FFF2-40B4-BE49-F238E27FC236}">
                <a16:creationId xmlns:a16="http://schemas.microsoft.com/office/drawing/2014/main" id="{6EB6E02B-E302-208E-8357-4F50CB71897A}"/>
              </a:ext>
            </a:extLst>
          </p:cNvPr>
          <p:cNvGrpSpPr/>
          <p:nvPr/>
        </p:nvGrpSpPr>
        <p:grpSpPr>
          <a:xfrm>
            <a:off x="3793892" y="4322817"/>
            <a:ext cx="254113" cy="254332"/>
            <a:chOff x="5223547" y="4263081"/>
            <a:chExt cx="653326" cy="653890"/>
          </a:xfrm>
          <a:solidFill>
            <a:schemeClr val="tx2"/>
          </a:solidFill>
        </p:grpSpPr>
        <p:sp>
          <p:nvSpPr>
            <p:cNvPr id="40" name="Freeform 39">
              <a:extLst>
                <a:ext uri="{FF2B5EF4-FFF2-40B4-BE49-F238E27FC236}">
                  <a16:creationId xmlns:a16="http://schemas.microsoft.com/office/drawing/2014/main" id="{380D057D-28B5-D470-F6EB-64F12A179813}"/>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41" name="Graphic 13">
              <a:extLst>
                <a:ext uri="{FF2B5EF4-FFF2-40B4-BE49-F238E27FC236}">
                  <a16:creationId xmlns:a16="http://schemas.microsoft.com/office/drawing/2014/main" id="{555E60CA-CD13-4976-7370-B2C8390A1648}"/>
                </a:ext>
              </a:extLst>
            </p:cNvPr>
            <p:cNvGrpSpPr/>
            <p:nvPr/>
          </p:nvGrpSpPr>
          <p:grpSpPr>
            <a:xfrm>
              <a:off x="5223547" y="4263081"/>
              <a:ext cx="653326" cy="653890"/>
              <a:chOff x="5223547" y="4263081"/>
              <a:chExt cx="653326" cy="653890"/>
            </a:xfrm>
            <a:grpFill/>
          </p:grpSpPr>
          <p:sp>
            <p:nvSpPr>
              <p:cNvPr id="42" name="Freeform 41">
                <a:extLst>
                  <a:ext uri="{FF2B5EF4-FFF2-40B4-BE49-F238E27FC236}">
                    <a16:creationId xmlns:a16="http://schemas.microsoft.com/office/drawing/2014/main" id="{B6314539-D041-2728-7C24-EA3653D836AA}"/>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6DD314-E9ED-132C-CD32-B2C4CF6F6A41}"/>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46" name="TextBox 45">
            <a:extLst>
              <a:ext uri="{FF2B5EF4-FFF2-40B4-BE49-F238E27FC236}">
                <a16:creationId xmlns:a16="http://schemas.microsoft.com/office/drawing/2014/main" id="{442438C9-2906-094F-83F2-6374D9359597}"/>
              </a:ext>
            </a:extLst>
          </p:cNvPr>
          <p:cNvSpPr txBox="1"/>
          <p:nvPr/>
        </p:nvSpPr>
        <p:spPr>
          <a:xfrm>
            <a:off x="512131" y="380675"/>
            <a:ext cx="6096000" cy="215444"/>
          </a:xfrm>
          <a:prstGeom prst="rect">
            <a:avLst/>
          </a:prstGeom>
          <a:noFill/>
        </p:spPr>
        <p:txBody>
          <a:bodyPr wrap="square" lIns="0" tIns="0" rIns="0" bIns="0">
            <a:spAutoFit/>
          </a:bodyPr>
          <a:lstStyle/>
          <a:p>
            <a:r>
              <a:rPr lang="en-US" sz="1400" spc="100">
                <a:solidFill>
                  <a:srgbClr val="FAC8BF"/>
                </a:solidFill>
              </a:rPr>
              <a:t>SECTION INSTRUCTIONS </a:t>
            </a:r>
          </a:p>
        </p:txBody>
      </p:sp>
      <p:sp>
        <p:nvSpPr>
          <p:cNvPr id="9" name="TextBox 8">
            <a:extLst>
              <a:ext uri="{FF2B5EF4-FFF2-40B4-BE49-F238E27FC236}">
                <a16:creationId xmlns:a16="http://schemas.microsoft.com/office/drawing/2014/main" id="{015F48A9-5651-3029-FF5E-D52E41107D3A}"/>
              </a:ext>
            </a:extLst>
          </p:cNvPr>
          <p:cNvSpPr txBox="1"/>
          <p:nvPr/>
        </p:nvSpPr>
        <p:spPr>
          <a:xfrm>
            <a:off x="4173290" y="5426258"/>
            <a:ext cx="7787878" cy="717697"/>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500" b="1" kern="0">
                <a:solidFill>
                  <a:schemeClr val="accent6"/>
                </a:solidFill>
                <a:ea typeface="Taub Sans" pitchFamily="2" charset="77"/>
                <a:cs typeface="Arial" panose="020B0604020202020204" pitchFamily="34" charset="0"/>
                <a:sym typeface="TaubSans-Regular"/>
              </a:rPr>
              <a:t>Business impact: </a:t>
            </a:r>
            <a:r>
              <a:rPr lang="en-US" sz="1500" kern="0">
                <a:ea typeface="Taub Sans" pitchFamily="2" charset="77"/>
                <a:cs typeface="Arial" panose="020B0604020202020204" pitchFamily="34" charset="0"/>
                <a:sym typeface="TaubSans-Regular"/>
              </a:rPr>
              <a:t>This slide bridges the technical features to the real-world impact, helping decision-makers visualize the benefits of adopting your new purchase. Be sure to include the specific reasons ways you expect the vendor of choice to impact the business and strategic goals.</a:t>
            </a:r>
          </a:p>
        </p:txBody>
      </p:sp>
      <p:grpSp>
        <p:nvGrpSpPr>
          <p:cNvPr id="11" name="Graphic 13">
            <a:extLst>
              <a:ext uri="{FF2B5EF4-FFF2-40B4-BE49-F238E27FC236}">
                <a16:creationId xmlns:a16="http://schemas.microsoft.com/office/drawing/2014/main" id="{9A3A0C25-4BE8-1EA6-8E21-0E10DFEF9DA6}"/>
              </a:ext>
            </a:extLst>
          </p:cNvPr>
          <p:cNvGrpSpPr/>
          <p:nvPr/>
        </p:nvGrpSpPr>
        <p:grpSpPr>
          <a:xfrm>
            <a:off x="3793892" y="5426259"/>
            <a:ext cx="254113" cy="254332"/>
            <a:chOff x="5223547" y="4263081"/>
            <a:chExt cx="653326" cy="653890"/>
          </a:xfrm>
          <a:solidFill>
            <a:schemeClr val="tx2"/>
          </a:solidFill>
        </p:grpSpPr>
        <p:sp>
          <p:nvSpPr>
            <p:cNvPr id="12" name="Freeform 11">
              <a:extLst>
                <a:ext uri="{FF2B5EF4-FFF2-40B4-BE49-F238E27FC236}">
                  <a16:creationId xmlns:a16="http://schemas.microsoft.com/office/drawing/2014/main" id="{C47D5731-1CD8-B6B5-398A-19EBD236EF11}"/>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0" name="Graphic 13">
              <a:extLst>
                <a:ext uri="{FF2B5EF4-FFF2-40B4-BE49-F238E27FC236}">
                  <a16:creationId xmlns:a16="http://schemas.microsoft.com/office/drawing/2014/main" id="{9A4559BC-D5E5-201D-8DC5-56B17207271E}"/>
                </a:ext>
              </a:extLst>
            </p:cNvPr>
            <p:cNvGrpSpPr/>
            <p:nvPr/>
          </p:nvGrpSpPr>
          <p:grpSpPr>
            <a:xfrm>
              <a:off x="5223547" y="4263081"/>
              <a:ext cx="653326" cy="653890"/>
              <a:chOff x="5223547" y="4263081"/>
              <a:chExt cx="653326" cy="653890"/>
            </a:xfrm>
            <a:grpFill/>
          </p:grpSpPr>
          <p:sp>
            <p:nvSpPr>
              <p:cNvPr id="21" name="Freeform 20">
                <a:extLst>
                  <a:ext uri="{FF2B5EF4-FFF2-40B4-BE49-F238E27FC236}">
                    <a16:creationId xmlns:a16="http://schemas.microsoft.com/office/drawing/2014/main" id="{050BC8AF-C06E-A1E5-1085-00CABCB82D0D}"/>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5F2F92A-AFD6-D74A-1B84-A5283822BA4C}"/>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3" name="Rectangle 22">
            <a:extLst>
              <a:ext uri="{FF2B5EF4-FFF2-40B4-BE49-F238E27FC236}">
                <a16:creationId xmlns:a16="http://schemas.microsoft.com/office/drawing/2014/main" id="{09DA54A1-7064-3CF1-E3C4-5DB5B7046B34}"/>
              </a:ext>
            </a:extLst>
          </p:cNvPr>
          <p:cNvSpPr/>
          <p:nvPr/>
        </p:nvSpPr>
        <p:spPr>
          <a:xfrm>
            <a:off x="291828" y="268511"/>
            <a:ext cx="11635127" cy="6502730"/>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
        <p:nvSpPr>
          <p:cNvPr id="24" name="ADP MAS Executive Overview…">
            <a:extLst>
              <a:ext uri="{FF2B5EF4-FFF2-40B4-BE49-F238E27FC236}">
                <a16:creationId xmlns:a16="http://schemas.microsoft.com/office/drawing/2014/main" id="{C8F364C0-379A-94B8-7B1E-76C4784E3D01}"/>
              </a:ext>
            </a:extLst>
          </p:cNvPr>
          <p:cNvSpPr txBox="1"/>
          <p:nvPr/>
        </p:nvSpPr>
        <p:spPr>
          <a:xfrm>
            <a:off x="512132" y="6559415"/>
            <a:ext cx="238687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Tree>
    <p:extLst>
      <p:ext uri="{BB962C8B-B14F-4D97-AF65-F5344CB8AC3E}">
        <p14:creationId xmlns:p14="http://schemas.microsoft.com/office/powerpoint/2010/main" val="39257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t="25645" b="32231"/>
          <a:stretch/>
        </p:blipFill>
        <p:spPr>
          <a:xfrm>
            <a:off x="-1" y="7038"/>
            <a:ext cx="12192794" cy="3421962"/>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1" y="3429000"/>
            <a:ext cx="946982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2" name="TextBox 1">
            <a:extLst>
              <a:ext uri="{FF2B5EF4-FFF2-40B4-BE49-F238E27FC236}">
                <a16:creationId xmlns:a16="http://schemas.microsoft.com/office/drawing/2014/main" id="{304378BE-8387-1E01-5545-05E98E6B7A5F}"/>
              </a:ext>
            </a:extLst>
          </p:cNvPr>
          <p:cNvSpPr txBox="1"/>
          <p:nvPr/>
        </p:nvSpPr>
        <p:spPr>
          <a:xfrm>
            <a:off x="657508" y="4128873"/>
            <a:ext cx="8433940" cy="1477328"/>
          </a:xfrm>
          <a:prstGeom prst="rect">
            <a:avLst/>
          </a:prstGeom>
          <a:noFill/>
        </p:spPr>
        <p:txBody>
          <a:bodyPr wrap="square" lIns="0" tIns="0" rIns="0" bIns="0">
            <a:spAutoFit/>
          </a:bodyPr>
          <a:lstStyle/>
          <a:p>
            <a:pPr>
              <a:spcAft>
                <a:spcPts val="600"/>
              </a:spcAft>
            </a:pPr>
            <a:r>
              <a:rPr lang="en-US" sz="4800" b="1">
                <a:solidFill>
                  <a:srgbClr val="FAC8BF"/>
                </a:solidFill>
              </a:rPr>
              <a:t>Recommended solution: </a:t>
            </a:r>
            <a:br>
              <a:rPr lang="en-US" sz="4800" b="1">
                <a:solidFill>
                  <a:srgbClr val="FAC8BF"/>
                </a:solidFill>
              </a:rPr>
            </a:br>
            <a:r>
              <a:rPr lang="en-US" sz="4800">
                <a:solidFill>
                  <a:schemeClr val="bg1"/>
                </a:solidFill>
              </a:rPr>
              <a:t>Introducing the HCM system</a:t>
            </a:r>
          </a:p>
        </p:txBody>
      </p:sp>
    </p:spTree>
    <p:extLst>
      <p:ext uri="{BB962C8B-B14F-4D97-AF65-F5344CB8AC3E}">
        <p14:creationId xmlns:p14="http://schemas.microsoft.com/office/powerpoint/2010/main" val="306667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The recommended solution</a:t>
            </a:r>
          </a:p>
        </p:txBody>
      </p:sp>
      <p:sp>
        <p:nvSpPr>
          <p:cNvPr id="29" name="TextBox 28">
            <a:extLst>
              <a:ext uri="{FF2B5EF4-FFF2-40B4-BE49-F238E27FC236}">
                <a16:creationId xmlns:a16="http://schemas.microsoft.com/office/drawing/2014/main" id="{FA33CBF3-EE65-B939-BD45-20678AF580EE}"/>
              </a:ext>
            </a:extLst>
          </p:cNvPr>
          <p:cNvSpPr txBox="1"/>
          <p:nvPr/>
        </p:nvSpPr>
        <p:spPr>
          <a:xfrm>
            <a:off x="512131" y="3182778"/>
            <a:ext cx="218646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Established: </a:t>
            </a:r>
            <a:r>
              <a:rPr lang="en-US" sz="1600" kern="0">
                <a:solidFill>
                  <a:schemeClr val="accent4"/>
                </a:solidFill>
                <a:ea typeface="Taub Sans" pitchFamily="2" charset="77"/>
                <a:cs typeface="Arial" panose="020B0604020202020204" pitchFamily="34" charset="0"/>
                <a:sym typeface="TaubSans-Regular"/>
              </a:rPr>
              <a:t>XXXX</a:t>
            </a:r>
            <a:endParaRPr lang="en-US" sz="1400" kern="0">
              <a:ea typeface="Taub Sans" pitchFamily="2" charset="77"/>
              <a:cs typeface="Arial" panose="020B0604020202020204" pitchFamily="34" charset="0"/>
              <a:sym typeface="TaubSans-Regular"/>
            </a:endParaRPr>
          </a:p>
        </p:txBody>
      </p:sp>
      <p:sp>
        <p:nvSpPr>
          <p:cNvPr id="4" name="TextBox 3">
            <a:extLst>
              <a:ext uri="{FF2B5EF4-FFF2-40B4-BE49-F238E27FC236}">
                <a16:creationId xmlns:a16="http://schemas.microsoft.com/office/drawing/2014/main" id="{7A39084C-57F3-2775-B254-6452F080EF97}"/>
              </a:ext>
            </a:extLst>
          </p:cNvPr>
          <p:cNvSpPr txBox="1"/>
          <p:nvPr/>
        </p:nvSpPr>
        <p:spPr>
          <a:xfrm>
            <a:off x="512131" y="3678537"/>
            <a:ext cx="2386872" cy="738664"/>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Clients: </a:t>
            </a:r>
            <a:r>
              <a:rPr lang="en-US" sz="1600" kern="0">
                <a:solidFill>
                  <a:schemeClr val="accent4"/>
                </a:solidFill>
                <a:ea typeface="Taub Sans" pitchFamily="2" charset="77"/>
                <a:cs typeface="Arial" panose="020B0604020202020204" pitchFamily="34" charset="0"/>
                <a:sym typeface="TaubSans-Regular"/>
              </a:rPr>
              <a:t>Replace with a list of current vendor clients that relate to your company</a:t>
            </a:r>
            <a:endParaRPr lang="en-US" sz="1400" kern="0">
              <a:solidFill>
                <a:schemeClr val="accent4"/>
              </a:solidFill>
              <a:ea typeface="Taub Sans" pitchFamily="2" charset="77"/>
              <a:cs typeface="Arial" panose="020B0604020202020204" pitchFamily="34" charset="0"/>
              <a:sym typeface="TaubSans-Regular"/>
            </a:endParaRPr>
          </a:p>
        </p:txBody>
      </p:sp>
      <p:sp>
        <p:nvSpPr>
          <p:cNvPr id="16" name="TextBox 15">
            <a:extLst>
              <a:ext uri="{FF2B5EF4-FFF2-40B4-BE49-F238E27FC236}">
                <a16:creationId xmlns:a16="http://schemas.microsoft.com/office/drawing/2014/main" id="{E0E4142D-E7C7-BCF7-2AEB-589CD6C8B15E}"/>
              </a:ext>
            </a:extLst>
          </p:cNvPr>
          <p:cNvSpPr txBox="1"/>
          <p:nvPr/>
        </p:nvSpPr>
        <p:spPr>
          <a:xfrm>
            <a:off x="3432148" y="1986914"/>
            <a:ext cx="8760645" cy="276999"/>
          </a:xfrm>
          <a:prstGeom prst="rect">
            <a:avLst/>
          </a:prstGeom>
          <a:noFill/>
        </p:spPr>
        <p:txBody>
          <a:bodyPr wrap="square" lIns="0" tIns="0" rIns="0" bIns="0">
            <a:spAutoFit/>
          </a:bodyPr>
          <a:lstStyle/>
          <a:p>
            <a:pPr algn="ctr" defTabSz="812760" hangingPunct="0">
              <a:spcAft>
                <a:spcPts val="600"/>
              </a:spcAft>
              <a:buClr>
                <a:schemeClr val="accent1"/>
              </a:buClr>
            </a:pPr>
            <a:r>
              <a:rPr lang="en-US" b="1" kern="0">
                <a:solidFill>
                  <a:schemeClr val="tx2"/>
                </a:solidFill>
                <a:ea typeface="Taub Sans" pitchFamily="2" charset="77"/>
                <a:cs typeface="Arial" panose="020B0604020202020204" pitchFamily="34" charset="0"/>
                <a:sym typeface="TaubSans-Regular"/>
              </a:rPr>
              <a:t>Awards and recognitions</a:t>
            </a:r>
            <a:endParaRPr lang="en-US" sz="1600" kern="0">
              <a:solidFill>
                <a:schemeClr val="tx2"/>
              </a:solidFill>
              <a:ea typeface="Taub Sans" pitchFamily="2" charset="77"/>
              <a:cs typeface="Arial" panose="020B0604020202020204" pitchFamily="34" charset="0"/>
              <a:sym typeface="TaubSans-Regular"/>
            </a:endParaRPr>
          </a:p>
        </p:txBody>
      </p:sp>
      <p:sp>
        <p:nvSpPr>
          <p:cNvPr id="17" name="Triangle 16">
            <a:extLst>
              <a:ext uri="{FF2B5EF4-FFF2-40B4-BE49-F238E27FC236}">
                <a16:creationId xmlns:a16="http://schemas.microsoft.com/office/drawing/2014/main" id="{C4BC23AA-CB43-237D-B430-5A75D1E3CEBE}"/>
              </a:ext>
            </a:extLst>
          </p:cNvPr>
          <p:cNvSpPr/>
          <p:nvPr/>
        </p:nvSpPr>
        <p:spPr>
          <a:xfrm rot="5400000">
            <a:off x="3231500" y="2265217"/>
            <a:ext cx="678299" cy="277000"/>
          </a:xfrm>
          <a:prstGeom prst="triangle">
            <a:avLst>
              <a:gd name="adj" fmla="val 52155"/>
            </a:avLst>
          </a:prstGeom>
          <a:solidFill>
            <a:srgbClr val="FAC8BF">
              <a:alpha val="5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
        <p:nvSpPr>
          <p:cNvPr id="22" name="TextBox 21">
            <a:extLst>
              <a:ext uri="{FF2B5EF4-FFF2-40B4-BE49-F238E27FC236}">
                <a16:creationId xmlns:a16="http://schemas.microsoft.com/office/drawing/2014/main" id="{E1DD6C5F-F354-B1AB-E606-6BADF77BBBDF}"/>
              </a:ext>
            </a:extLst>
          </p:cNvPr>
          <p:cNvSpPr txBox="1"/>
          <p:nvPr/>
        </p:nvSpPr>
        <p:spPr>
          <a:xfrm>
            <a:off x="3432148" y="4723957"/>
            <a:ext cx="8760645" cy="276999"/>
          </a:xfrm>
          <a:prstGeom prst="rect">
            <a:avLst/>
          </a:prstGeom>
          <a:noFill/>
        </p:spPr>
        <p:txBody>
          <a:bodyPr wrap="square" lIns="0" tIns="0" rIns="0" bIns="0">
            <a:spAutoFit/>
          </a:bodyPr>
          <a:lstStyle/>
          <a:p>
            <a:pPr algn="ctr" defTabSz="812760" hangingPunct="0">
              <a:spcAft>
                <a:spcPts val="600"/>
              </a:spcAft>
              <a:buClr>
                <a:schemeClr val="accent1"/>
              </a:buClr>
            </a:pPr>
            <a:r>
              <a:rPr lang="en-US" b="1" kern="0">
                <a:solidFill>
                  <a:schemeClr val="tx2"/>
                </a:solidFill>
                <a:ea typeface="Taub Sans" pitchFamily="2" charset="77"/>
                <a:cs typeface="Arial" panose="020B0604020202020204" pitchFamily="34" charset="0"/>
                <a:sym typeface="TaubSans-Regular"/>
              </a:rPr>
              <a:t>Vendor fit</a:t>
            </a:r>
            <a:endParaRPr lang="en-US" sz="1600" kern="0">
              <a:solidFill>
                <a:schemeClr val="tx2"/>
              </a:solidFill>
              <a:ea typeface="Taub Sans" pitchFamily="2" charset="77"/>
              <a:cs typeface="Arial" panose="020B0604020202020204" pitchFamily="34" charset="0"/>
              <a:sym typeface="TaubSans-Regular"/>
            </a:endParaRPr>
          </a:p>
        </p:txBody>
      </p:sp>
      <p:grpSp>
        <p:nvGrpSpPr>
          <p:cNvPr id="25" name="Graphic 23">
            <a:extLst>
              <a:ext uri="{FF2B5EF4-FFF2-40B4-BE49-F238E27FC236}">
                <a16:creationId xmlns:a16="http://schemas.microsoft.com/office/drawing/2014/main" id="{082FC694-B9B3-1329-6B03-01FFA924A68D}"/>
              </a:ext>
            </a:extLst>
          </p:cNvPr>
          <p:cNvGrpSpPr/>
          <p:nvPr/>
        </p:nvGrpSpPr>
        <p:grpSpPr>
          <a:xfrm>
            <a:off x="6142605" y="1914622"/>
            <a:ext cx="278424" cy="421581"/>
            <a:chOff x="6020591" y="3314699"/>
            <a:chExt cx="278424" cy="421581"/>
          </a:xfrm>
          <a:solidFill>
            <a:schemeClr val="tx2"/>
          </a:solidFill>
        </p:grpSpPr>
        <p:sp>
          <p:nvSpPr>
            <p:cNvPr id="26" name="Freeform 25">
              <a:extLst>
                <a:ext uri="{FF2B5EF4-FFF2-40B4-BE49-F238E27FC236}">
                  <a16:creationId xmlns:a16="http://schemas.microsoft.com/office/drawing/2014/main" id="{C22EDB63-11E4-3906-ADE2-FC85CB729F43}"/>
                </a:ext>
              </a:extLst>
            </p:cNvPr>
            <p:cNvSpPr/>
            <p:nvPr/>
          </p:nvSpPr>
          <p:spPr>
            <a:xfrm>
              <a:off x="6031484" y="3314699"/>
              <a:ext cx="253651" cy="196737"/>
            </a:xfrm>
            <a:custGeom>
              <a:avLst/>
              <a:gdLst>
                <a:gd name="connsiteX0" fmla="*/ 214304 w 253651"/>
                <a:gd name="connsiteY0" fmla="*/ 196738 h 196737"/>
                <a:gd name="connsiteX1" fmla="*/ 179875 w 253651"/>
                <a:gd name="connsiteY1" fmla="*/ 189711 h 196737"/>
                <a:gd name="connsiteX2" fmla="*/ 210791 w 253651"/>
                <a:gd name="connsiteY2" fmla="*/ 35132 h 196737"/>
                <a:gd name="connsiteX3" fmla="*/ 42685 w 253651"/>
                <a:gd name="connsiteY3" fmla="*/ 35132 h 196737"/>
                <a:gd name="connsiteX4" fmla="*/ 73777 w 253651"/>
                <a:gd name="connsiteY4" fmla="*/ 189711 h 196737"/>
                <a:gd name="connsiteX5" fmla="*/ 39172 w 253651"/>
                <a:gd name="connsiteY5" fmla="*/ 196738 h 196737"/>
                <a:gd name="connsiteX6" fmla="*/ 0 w 253651"/>
                <a:gd name="connsiteY6" fmla="*/ 0 h 196737"/>
                <a:gd name="connsiteX7" fmla="*/ 253651 w 253651"/>
                <a:gd name="connsiteY7" fmla="*/ 0 h 196737"/>
                <a:gd name="connsiteX8" fmla="*/ 214304 w 253651"/>
                <a:gd name="connsiteY8" fmla="*/ 196738 h 19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651" h="196737">
                  <a:moveTo>
                    <a:pt x="214304" y="196738"/>
                  </a:moveTo>
                  <a:lnTo>
                    <a:pt x="179875" y="189711"/>
                  </a:lnTo>
                  <a:lnTo>
                    <a:pt x="210791" y="35132"/>
                  </a:lnTo>
                  <a:lnTo>
                    <a:pt x="42685" y="35132"/>
                  </a:lnTo>
                  <a:lnTo>
                    <a:pt x="73777" y="189711"/>
                  </a:lnTo>
                  <a:lnTo>
                    <a:pt x="39172" y="196738"/>
                  </a:lnTo>
                  <a:lnTo>
                    <a:pt x="0" y="0"/>
                  </a:lnTo>
                  <a:lnTo>
                    <a:pt x="253651" y="0"/>
                  </a:lnTo>
                  <a:lnTo>
                    <a:pt x="214304" y="196738"/>
                  </a:lnTo>
                  <a:close/>
                </a:path>
              </a:pathLst>
            </a:custGeom>
            <a:solidFill>
              <a:schemeClr val="accent6"/>
            </a:solidFill>
            <a:ln w="1726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A427662-29FF-95D0-68BE-637B4B98E125}"/>
                </a:ext>
              </a:extLst>
            </p:cNvPr>
            <p:cNvSpPr/>
            <p:nvPr/>
          </p:nvSpPr>
          <p:spPr>
            <a:xfrm>
              <a:off x="6020591" y="3367396"/>
              <a:ext cx="278424" cy="368883"/>
            </a:xfrm>
            <a:custGeom>
              <a:avLst/>
              <a:gdLst>
                <a:gd name="connsiteX0" fmla="*/ 55335 w 278424"/>
                <a:gd name="connsiteY0" fmla="*/ 220803 h 368883"/>
                <a:gd name="connsiteX1" fmla="*/ 90643 w 278424"/>
                <a:gd name="connsiteY1" fmla="*/ 255232 h 368883"/>
                <a:gd name="connsiteX2" fmla="*/ 95737 w 278424"/>
                <a:gd name="connsiteY2" fmla="*/ 270866 h 368883"/>
                <a:gd name="connsiteX3" fmla="*/ 87481 w 278424"/>
                <a:gd name="connsiteY3" fmla="*/ 319348 h 368883"/>
                <a:gd name="connsiteX4" fmla="*/ 131044 w 278424"/>
                <a:gd name="connsiteY4" fmla="*/ 296512 h 368883"/>
                <a:gd name="connsiteX5" fmla="*/ 147380 w 278424"/>
                <a:gd name="connsiteY5" fmla="*/ 296512 h 368883"/>
                <a:gd name="connsiteX6" fmla="*/ 190944 w 278424"/>
                <a:gd name="connsiteY6" fmla="*/ 319348 h 368883"/>
                <a:gd name="connsiteX7" fmla="*/ 182688 w 278424"/>
                <a:gd name="connsiteY7" fmla="*/ 270866 h 368883"/>
                <a:gd name="connsiteX8" fmla="*/ 187782 w 278424"/>
                <a:gd name="connsiteY8" fmla="*/ 255232 h 368883"/>
                <a:gd name="connsiteX9" fmla="*/ 223089 w 278424"/>
                <a:gd name="connsiteY9" fmla="*/ 220803 h 368883"/>
                <a:gd name="connsiteX10" fmla="*/ 174256 w 278424"/>
                <a:gd name="connsiteY10" fmla="*/ 213777 h 368883"/>
                <a:gd name="connsiteX11" fmla="*/ 161082 w 278424"/>
                <a:gd name="connsiteY11" fmla="*/ 204115 h 368883"/>
                <a:gd name="connsiteX12" fmla="*/ 139300 w 278424"/>
                <a:gd name="connsiteY12" fmla="*/ 160025 h 368883"/>
                <a:gd name="connsiteX13" fmla="*/ 117518 w 278424"/>
                <a:gd name="connsiteY13" fmla="*/ 204115 h 368883"/>
                <a:gd name="connsiteX14" fmla="*/ 104344 w 278424"/>
                <a:gd name="connsiteY14" fmla="*/ 213777 h 368883"/>
                <a:gd name="connsiteX15" fmla="*/ 55511 w 278424"/>
                <a:gd name="connsiteY15" fmla="*/ 220803 h 368883"/>
                <a:gd name="connsiteX16" fmla="*/ 63943 w 278424"/>
                <a:gd name="connsiteY16" fmla="*/ 368883 h 368883"/>
                <a:gd name="connsiteX17" fmla="*/ 53579 w 278424"/>
                <a:gd name="connsiteY17" fmla="*/ 365546 h 368883"/>
                <a:gd name="connsiteX18" fmla="*/ 46552 w 278424"/>
                <a:gd name="connsiteY18" fmla="*/ 348331 h 368883"/>
                <a:gd name="connsiteX19" fmla="*/ 59375 w 278424"/>
                <a:gd name="connsiteY19" fmla="*/ 273852 h 368883"/>
                <a:gd name="connsiteX20" fmla="*/ 5272 w 278424"/>
                <a:gd name="connsiteY20" fmla="*/ 220979 h 368883"/>
                <a:gd name="connsiteX21" fmla="*/ 881 w 278424"/>
                <a:gd name="connsiteY21" fmla="*/ 202886 h 368883"/>
                <a:gd name="connsiteX22" fmla="*/ 15109 w 278424"/>
                <a:gd name="connsiteY22" fmla="*/ 190941 h 368883"/>
                <a:gd name="connsiteX23" fmla="*/ 89940 w 278424"/>
                <a:gd name="connsiteY23" fmla="*/ 180050 h 368883"/>
                <a:gd name="connsiteX24" fmla="*/ 123491 w 278424"/>
                <a:gd name="connsiteY24" fmla="*/ 112246 h 368883"/>
                <a:gd name="connsiteX25" fmla="*/ 139300 w 278424"/>
                <a:gd name="connsiteY25" fmla="*/ 102409 h 368883"/>
                <a:gd name="connsiteX26" fmla="*/ 155109 w 278424"/>
                <a:gd name="connsiteY26" fmla="*/ 112246 h 368883"/>
                <a:gd name="connsiteX27" fmla="*/ 188485 w 278424"/>
                <a:gd name="connsiteY27" fmla="*/ 180050 h 368883"/>
                <a:gd name="connsiteX28" fmla="*/ 263315 w 278424"/>
                <a:gd name="connsiteY28" fmla="*/ 190941 h 368883"/>
                <a:gd name="connsiteX29" fmla="*/ 277544 w 278424"/>
                <a:gd name="connsiteY29" fmla="*/ 202886 h 368883"/>
                <a:gd name="connsiteX30" fmla="*/ 273152 w 278424"/>
                <a:gd name="connsiteY30" fmla="*/ 220979 h 368883"/>
                <a:gd name="connsiteX31" fmla="*/ 219049 w 278424"/>
                <a:gd name="connsiteY31" fmla="*/ 273676 h 368883"/>
                <a:gd name="connsiteX32" fmla="*/ 231872 w 278424"/>
                <a:gd name="connsiteY32" fmla="*/ 348156 h 368883"/>
                <a:gd name="connsiteX33" fmla="*/ 224846 w 278424"/>
                <a:gd name="connsiteY33" fmla="*/ 365370 h 368883"/>
                <a:gd name="connsiteX34" fmla="*/ 206402 w 278424"/>
                <a:gd name="connsiteY34" fmla="*/ 366775 h 368883"/>
                <a:gd name="connsiteX35" fmla="*/ 139476 w 278424"/>
                <a:gd name="connsiteY35" fmla="*/ 331644 h 368883"/>
                <a:gd name="connsiteX36" fmla="*/ 72550 w 278424"/>
                <a:gd name="connsiteY36" fmla="*/ 366775 h 368883"/>
                <a:gd name="connsiteX37" fmla="*/ 64294 w 278424"/>
                <a:gd name="connsiteY37" fmla="*/ 368883 h 368883"/>
                <a:gd name="connsiteX38" fmla="*/ 120153 w 278424"/>
                <a:gd name="connsiteY38" fmla="*/ 70264 h 368883"/>
                <a:gd name="connsiteX39" fmla="*/ 120153 w 278424"/>
                <a:gd name="connsiteY39" fmla="*/ 0 h 368883"/>
                <a:gd name="connsiteX40" fmla="*/ 155285 w 278424"/>
                <a:gd name="connsiteY40" fmla="*/ 0 h 368883"/>
                <a:gd name="connsiteX41" fmla="*/ 155285 w 278424"/>
                <a:gd name="connsiteY41" fmla="*/ 70264 h 368883"/>
                <a:gd name="connsiteX42" fmla="*/ 120153 w 278424"/>
                <a:gd name="connsiteY42" fmla="*/ 70264 h 36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8424" h="368883">
                  <a:moveTo>
                    <a:pt x="55335" y="220803"/>
                  </a:moveTo>
                  <a:lnTo>
                    <a:pt x="90643" y="255232"/>
                  </a:lnTo>
                  <a:cubicBezTo>
                    <a:pt x="94858" y="259272"/>
                    <a:pt x="96615" y="265069"/>
                    <a:pt x="95737" y="270866"/>
                  </a:cubicBezTo>
                  <a:lnTo>
                    <a:pt x="87481" y="319348"/>
                  </a:lnTo>
                  <a:lnTo>
                    <a:pt x="131044" y="296512"/>
                  </a:lnTo>
                  <a:cubicBezTo>
                    <a:pt x="136138" y="293701"/>
                    <a:pt x="142286" y="293701"/>
                    <a:pt x="147380" y="296512"/>
                  </a:cubicBezTo>
                  <a:lnTo>
                    <a:pt x="190944" y="319348"/>
                  </a:lnTo>
                  <a:lnTo>
                    <a:pt x="182688" y="270866"/>
                  </a:lnTo>
                  <a:cubicBezTo>
                    <a:pt x="181634" y="265245"/>
                    <a:pt x="183566" y="259272"/>
                    <a:pt x="187782" y="255232"/>
                  </a:cubicBezTo>
                  <a:lnTo>
                    <a:pt x="223089" y="220803"/>
                  </a:lnTo>
                  <a:lnTo>
                    <a:pt x="174256" y="213777"/>
                  </a:lnTo>
                  <a:cubicBezTo>
                    <a:pt x="168459" y="212898"/>
                    <a:pt x="163541" y="209385"/>
                    <a:pt x="161082" y="204115"/>
                  </a:cubicBezTo>
                  <a:lnTo>
                    <a:pt x="139300" y="160025"/>
                  </a:lnTo>
                  <a:lnTo>
                    <a:pt x="117518" y="204115"/>
                  </a:lnTo>
                  <a:cubicBezTo>
                    <a:pt x="114884" y="209385"/>
                    <a:pt x="109965" y="212898"/>
                    <a:pt x="104344" y="213777"/>
                  </a:cubicBezTo>
                  <a:lnTo>
                    <a:pt x="55511" y="220803"/>
                  </a:lnTo>
                  <a:close/>
                  <a:moveTo>
                    <a:pt x="63943" y="368883"/>
                  </a:moveTo>
                  <a:cubicBezTo>
                    <a:pt x="60254" y="368883"/>
                    <a:pt x="56741" y="367654"/>
                    <a:pt x="53579" y="365546"/>
                  </a:cubicBezTo>
                  <a:cubicBezTo>
                    <a:pt x="48133" y="361681"/>
                    <a:pt x="45498" y="355006"/>
                    <a:pt x="46552" y="348331"/>
                  </a:cubicBezTo>
                  <a:lnTo>
                    <a:pt x="59375" y="273852"/>
                  </a:lnTo>
                  <a:lnTo>
                    <a:pt x="5272" y="220979"/>
                  </a:lnTo>
                  <a:cubicBezTo>
                    <a:pt x="530" y="216236"/>
                    <a:pt x="-1227" y="209385"/>
                    <a:pt x="881" y="202886"/>
                  </a:cubicBezTo>
                  <a:cubicBezTo>
                    <a:pt x="2989" y="196562"/>
                    <a:pt x="8434" y="191819"/>
                    <a:pt x="15109" y="190941"/>
                  </a:cubicBezTo>
                  <a:lnTo>
                    <a:pt x="89940" y="180050"/>
                  </a:lnTo>
                  <a:lnTo>
                    <a:pt x="123491" y="112246"/>
                  </a:lnTo>
                  <a:cubicBezTo>
                    <a:pt x="126477" y="106274"/>
                    <a:pt x="132625" y="102409"/>
                    <a:pt x="139300" y="102409"/>
                  </a:cubicBezTo>
                  <a:cubicBezTo>
                    <a:pt x="145975" y="102409"/>
                    <a:pt x="152123" y="106274"/>
                    <a:pt x="155109" y="112246"/>
                  </a:cubicBezTo>
                  <a:lnTo>
                    <a:pt x="188485" y="180050"/>
                  </a:lnTo>
                  <a:lnTo>
                    <a:pt x="263315" y="190941"/>
                  </a:lnTo>
                  <a:cubicBezTo>
                    <a:pt x="269990" y="191819"/>
                    <a:pt x="275436" y="196562"/>
                    <a:pt x="277544" y="202886"/>
                  </a:cubicBezTo>
                  <a:cubicBezTo>
                    <a:pt x="279651" y="209210"/>
                    <a:pt x="277895" y="216236"/>
                    <a:pt x="273152" y="220979"/>
                  </a:cubicBezTo>
                  <a:lnTo>
                    <a:pt x="219049" y="273676"/>
                  </a:lnTo>
                  <a:lnTo>
                    <a:pt x="231872" y="348156"/>
                  </a:lnTo>
                  <a:cubicBezTo>
                    <a:pt x="233102" y="354831"/>
                    <a:pt x="230291" y="361330"/>
                    <a:pt x="224846" y="365370"/>
                  </a:cubicBezTo>
                  <a:cubicBezTo>
                    <a:pt x="219401" y="369410"/>
                    <a:pt x="212199" y="369762"/>
                    <a:pt x="206402" y="366775"/>
                  </a:cubicBezTo>
                  <a:lnTo>
                    <a:pt x="139476" y="331644"/>
                  </a:lnTo>
                  <a:lnTo>
                    <a:pt x="72550" y="366775"/>
                  </a:lnTo>
                  <a:cubicBezTo>
                    <a:pt x="69915" y="368181"/>
                    <a:pt x="67104" y="368883"/>
                    <a:pt x="64294" y="368883"/>
                  </a:cubicBezTo>
                  <a:close/>
                  <a:moveTo>
                    <a:pt x="120153" y="70264"/>
                  </a:moveTo>
                  <a:lnTo>
                    <a:pt x="120153" y="0"/>
                  </a:lnTo>
                  <a:lnTo>
                    <a:pt x="155285" y="0"/>
                  </a:lnTo>
                  <a:lnTo>
                    <a:pt x="155285" y="70264"/>
                  </a:lnTo>
                  <a:lnTo>
                    <a:pt x="120153" y="70264"/>
                  </a:lnTo>
                  <a:close/>
                </a:path>
              </a:pathLst>
            </a:custGeom>
            <a:grpFill/>
            <a:ln w="17264" cap="flat">
              <a:noFill/>
              <a:prstDash val="solid"/>
              <a:miter/>
            </a:ln>
          </p:spPr>
          <p:txBody>
            <a:bodyPr rtlCol="0" anchor="ctr"/>
            <a:lstStyle/>
            <a:p>
              <a:endParaRPr lang="en-US"/>
            </a:p>
          </p:txBody>
        </p:sp>
      </p:grpSp>
      <p:grpSp>
        <p:nvGrpSpPr>
          <p:cNvPr id="32" name="Graphic 30">
            <a:extLst>
              <a:ext uri="{FF2B5EF4-FFF2-40B4-BE49-F238E27FC236}">
                <a16:creationId xmlns:a16="http://schemas.microsoft.com/office/drawing/2014/main" id="{2D400470-4BB8-21BC-13B6-27B64DE785AE}"/>
              </a:ext>
            </a:extLst>
          </p:cNvPr>
          <p:cNvGrpSpPr/>
          <p:nvPr/>
        </p:nvGrpSpPr>
        <p:grpSpPr>
          <a:xfrm>
            <a:off x="6775795" y="4644922"/>
            <a:ext cx="436355" cy="435068"/>
            <a:chOff x="5498632" y="1915936"/>
            <a:chExt cx="436355" cy="435068"/>
          </a:xfrm>
          <a:solidFill>
            <a:schemeClr val="accent6"/>
          </a:solidFill>
        </p:grpSpPr>
        <p:sp>
          <p:nvSpPr>
            <p:cNvPr id="33" name="Freeform 32">
              <a:extLst>
                <a:ext uri="{FF2B5EF4-FFF2-40B4-BE49-F238E27FC236}">
                  <a16:creationId xmlns:a16="http://schemas.microsoft.com/office/drawing/2014/main" id="{1B7E01A4-24A8-F088-88B5-01AC9DA666B7}"/>
                </a:ext>
              </a:extLst>
            </p:cNvPr>
            <p:cNvSpPr/>
            <p:nvPr/>
          </p:nvSpPr>
          <p:spPr>
            <a:xfrm>
              <a:off x="5594260" y="2031189"/>
              <a:ext cx="181355" cy="150645"/>
            </a:xfrm>
            <a:custGeom>
              <a:avLst/>
              <a:gdLst>
                <a:gd name="connsiteX0" fmla="*/ 56878 w 181355"/>
                <a:gd name="connsiteY0" fmla="*/ 150645 h 150645"/>
                <a:gd name="connsiteX1" fmla="*/ 0 w 181355"/>
                <a:gd name="connsiteY1" fmla="*/ 97220 h 150645"/>
                <a:gd name="connsiteX2" fmla="*/ 24896 w 181355"/>
                <a:gd name="connsiteY2" fmla="*/ 70689 h 150645"/>
                <a:gd name="connsiteX3" fmla="*/ 56151 w 181355"/>
                <a:gd name="connsiteY3" fmla="*/ 99764 h 150645"/>
                <a:gd name="connsiteX4" fmla="*/ 155552 w 181355"/>
                <a:gd name="connsiteY4" fmla="*/ 0 h 150645"/>
                <a:gd name="connsiteX5" fmla="*/ 181356 w 181355"/>
                <a:gd name="connsiteY5" fmla="*/ 25804 h 150645"/>
                <a:gd name="connsiteX6" fmla="*/ 56878 w 181355"/>
                <a:gd name="connsiteY6" fmla="*/ 150645 h 15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55" h="150645">
                  <a:moveTo>
                    <a:pt x="56878" y="150645"/>
                  </a:moveTo>
                  <a:lnTo>
                    <a:pt x="0" y="97220"/>
                  </a:lnTo>
                  <a:lnTo>
                    <a:pt x="24896" y="70689"/>
                  </a:lnTo>
                  <a:lnTo>
                    <a:pt x="56151" y="99764"/>
                  </a:lnTo>
                  <a:lnTo>
                    <a:pt x="155552" y="0"/>
                  </a:lnTo>
                  <a:lnTo>
                    <a:pt x="181356" y="25804"/>
                  </a:lnTo>
                  <a:lnTo>
                    <a:pt x="56878" y="150645"/>
                  </a:lnTo>
                  <a:close/>
                </a:path>
              </a:pathLst>
            </a:custGeom>
            <a:solidFill>
              <a:schemeClr val="tx2"/>
            </a:solidFill>
            <a:ln w="17859" cap="flat">
              <a:noFill/>
              <a:prstDash val="solid"/>
              <a:miter/>
            </a:ln>
          </p:spPr>
          <p:txBody>
            <a:bodyPr rtlCol="0" anchor="ctr"/>
            <a:lstStyle/>
            <a:p>
              <a:endParaRPr lang="en-US"/>
            </a:p>
          </p:txBody>
        </p:sp>
        <p:grpSp>
          <p:nvGrpSpPr>
            <p:cNvPr id="34" name="Graphic 30">
              <a:extLst>
                <a:ext uri="{FF2B5EF4-FFF2-40B4-BE49-F238E27FC236}">
                  <a16:creationId xmlns:a16="http://schemas.microsoft.com/office/drawing/2014/main" id="{0D3A4904-95F3-BCBA-E747-F22B887E171B}"/>
                </a:ext>
              </a:extLst>
            </p:cNvPr>
            <p:cNvGrpSpPr/>
            <p:nvPr/>
          </p:nvGrpSpPr>
          <p:grpSpPr>
            <a:xfrm>
              <a:off x="5498632" y="1915936"/>
              <a:ext cx="436355" cy="435068"/>
              <a:chOff x="5498632" y="1915936"/>
              <a:chExt cx="436355" cy="435068"/>
            </a:xfrm>
            <a:grpFill/>
          </p:grpSpPr>
          <p:sp>
            <p:nvSpPr>
              <p:cNvPr id="35" name="Freeform 34">
                <a:extLst>
                  <a:ext uri="{FF2B5EF4-FFF2-40B4-BE49-F238E27FC236}">
                    <a16:creationId xmlns:a16="http://schemas.microsoft.com/office/drawing/2014/main" id="{B83ACFAC-4CD0-29E0-482C-2F34D27D31C2}"/>
                  </a:ext>
                </a:extLst>
              </p:cNvPr>
              <p:cNvSpPr/>
              <p:nvPr/>
            </p:nvSpPr>
            <p:spPr>
              <a:xfrm rot="-2700000">
                <a:off x="5866355" y="2247664"/>
                <a:ext cx="36525" cy="105942"/>
              </a:xfrm>
              <a:custGeom>
                <a:avLst/>
                <a:gdLst>
                  <a:gd name="connsiteX0" fmla="*/ 0 w 36525"/>
                  <a:gd name="connsiteY0" fmla="*/ 0 h 105942"/>
                  <a:gd name="connsiteX1" fmla="*/ 36526 w 36525"/>
                  <a:gd name="connsiteY1" fmla="*/ 0 h 105942"/>
                  <a:gd name="connsiteX2" fmla="*/ 36526 w 36525"/>
                  <a:gd name="connsiteY2" fmla="*/ 105942 h 105942"/>
                  <a:gd name="connsiteX3" fmla="*/ 0 w 36525"/>
                  <a:gd name="connsiteY3" fmla="*/ 105942 h 105942"/>
                </a:gdLst>
                <a:ahLst/>
                <a:cxnLst>
                  <a:cxn ang="0">
                    <a:pos x="connsiteX0" y="connsiteY0"/>
                  </a:cxn>
                  <a:cxn ang="0">
                    <a:pos x="connsiteX1" y="connsiteY1"/>
                  </a:cxn>
                  <a:cxn ang="0">
                    <a:pos x="connsiteX2" y="connsiteY2"/>
                  </a:cxn>
                  <a:cxn ang="0">
                    <a:pos x="connsiteX3" y="connsiteY3"/>
                  </a:cxn>
                </a:cxnLst>
                <a:rect l="l" t="t" r="r" b="b"/>
                <a:pathLst>
                  <a:path w="36525" h="105942">
                    <a:moveTo>
                      <a:pt x="0" y="0"/>
                    </a:moveTo>
                    <a:lnTo>
                      <a:pt x="36526" y="0"/>
                    </a:lnTo>
                    <a:lnTo>
                      <a:pt x="36526" y="105942"/>
                    </a:lnTo>
                    <a:lnTo>
                      <a:pt x="0" y="105942"/>
                    </a:lnTo>
                    <a:close/>
                  </a:path>
                </a:pathLst>
              </a:custGeom>
              <a:grpFill/>
              <a:ln w="17859" cap="flat">
                <a:noFill/>
                <a:prstDash val="solid"/>
                <a:miter/>
              </a:ln>
            </p:spPr>
            <p:txBody>
              <a:bodyPr rtlCol="0" anchor="ctr"/>
              <a:lstStyle/>
              <a:p>
                <a:endParaRPr lang="en-US"/>
              </a:p>
            </p:txBody>
          </p:sp>
          <p:grpSp>
            <p:nvGrpSpPr>
              <p:cNvPr id="36" name="Graphic 30">
                <a:extLst>
                  <a:ext uri="{FF2B5EF4-FFF2-40B4-BE49-F238E27FC236}">
                    <a16:creationId xmlns:a16="http://schemas.microsoft.com/office/drawing/2014/main" id="{4BC7CE1D-6FE5-D622-05A7-0D9931CEA58F}"/>
                  </a:ext>
                </a:extLst>
              </p:cNvPr>
              <p:cNvGrpSpPr/>
              <p:nvPr/>
            </p:nvGrpSpPr>
            <p:grpSpPr>
              <a:xfrm>
                <a:off x="5498632" y="1915936"/>
                <a:ext cx="370430" cy="370750"/>
                <a:chOff x="5498632" y="1915936"/>
                <a:chExt cx="370430" cy="370750"/>
              </a:xfrm>
              <a:grpFill/>
            </p:grpSpPr>
            <p:sp>
              <p:nvSpPr>
                <p:cNvPr id="37" name="Freeform 36">
                  <a:extLst>
                    <a:ext uri="{FF2B5EF4-FFF2-40B4-BE49-F238E27FC236}">
                      <a16:creationId xmlns:a16="http://schemas.microsoft.com/office/drawing/2014/main" id="{52AFCAD5-4E6A-4316-02C8-6B0341C2C1E8}"/>
                    </a:ext>
                  </a:extLst>
                </p:cNvPr>
                <p:cNvSpPr/>
                <p:nvPr/>
              </p:nvSpPr>
              <p:spPr>
                <a:xfrm>
                  <a:off x="5570273" y="1987759"/>
                  <a:ext cx="298789" cy="298928"/>
                </a:xfrm>
                <a:custGeom>
                  <a:avLst/>
                  <a:gdLst>
                    <a:gd name="connsiteX0" fmla="*/ 113574 w 298789"/>
                    <a:gd name="connsiteY0" fmla="*/ 298746 h 298928"/>
                    <a:gd name="connsiteX1" fmla="*/ 0 w 298789"/>
                    <a:gd name="connsiteY1" fmla="*/ 259858 h 298928"/>
                    <a:gd name="connsiteX2" fmla="*/ 22351 w 298789"/>
                    <a:gd name="connsiteY2" fmla="*/ 231147 h 298928"/>
                    <a:gd name="connsiteX3" fmla="*/ 218972 w 298789"/>
                    <a:gd name="connsiteY3" fmla="*/ 218972 h 298928"/>
                    <a:gd name="connsiteX4" fmla="*/ 231147 w 298789"/>
                    <a:gd name="connsiteY4" fmla="*/ 22351 h 298928"/>
                    <a:gd name="connsiteX5" fmla="*/ 259858 w 298789"/>
                    <a:gd name="connsiteY5" fmla="*/ 0 h 298928"/>
                    <a:gd name="connsiteX6" fmla="*/ 244594 w 298789"/>
                    <a:gd name="connsiteY6" fmla="*/ 244776 h 298928"/>
                    <a:gd name="connsiteX7" fmla="*/ 113574 w 298789"/>
                    <a:gd name="connsiteY7" fmla="*/ 298928 h 29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89" h="298928">
                      <a:moveTo>
                        <a:pt x="113574" y="298746"/>
                      </a:moveTo>
                      <a:cubicBezTo>
                        <a:pt x="73596" y="298746"/>
                        <a:pt x="33436" y="285844"/>
                        <a:pt x="0" y="259858"/>
                      </a:cubicBezTo>
                      <a:lnTo>
                        <a:pt x="22351" y="231147"/>
                      </a:lnTo>
                      <a:cubicBezTo>
                        <a:pt x="81410" y="277122"/>
                        <a:pt x="165910" y="271852"/>
                        <a:pt x="218972" y="218972"/>
                      </a:cubicBezTo>
                      <a:cubicBezTo>
                        <a:pt x="271852" y="166091"/>
                        <a:pt x="277122" y="81592"/>
                        <a:pt x="231147" y="22351"/>
                      </a:cubicBezTo>
                      <a:lnTo>
                        <a:pt x="259858" y="0"/>
                      </a:lnTo>
                      <a:cubicBezTo>
                        <a:pt x="317100" y="73596"/>
                        <a:pt x="310558" y="178812"/>
                        <a:pt x="244594" y="244776"/>
                      </a:cubicBezTo>
                      <a:cubicBezTo>
                        <a:pt x="208795" y="280574"/>
                        <a:pt x="161185" y="298928"/>
                        <a:pt x="113574" y="298928"/>
                      </a:cubicBezTo>
                      <a:close/>
                    </a:path>
                  </a:pathLst>
                </a:custGeom>
                <a:grpFill/>
                <a:ln w="1785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2970929-CD13-6210-6E00-B55E980075A8}"/>
                    </a:ext>
                  </a:extLst>
                </p:cNvPr>
                <p:cNvSpPr/>
                <p:nvPr/>
              </p:nvSpPr>
              <p:spPr>
                <a:xfrm>
                  <a:off x="5498632" y="1915936"/>
                  <a:ext cx="298789" cy="298971"/>
                </a:xfrm>
                <a:custGeom>
                  <a:avLst/>
                  <a:gdLst>
                    <a:gd name="connsiteX0" fmla="*/ 38931 w 298789"/>
                    <a:gd name="connsiteY0" fmla="*/ 298972 h 298971"/>
                    <a:gd name="connsiteX1" fmla="*/ 54196 w 298789"/>
                    <a:gd name="connsiteY1" fmla="*/ 54196 h 298971"/>
                    <a:gd name="connsiteX2" fmla="*/ 298790 w 298789"/>
                    <a:gd name="connsiteY2" fmla="*/ 38931 h 298971"/>
                    <a:gd name="connsiteX3" fmla="*/ 276438 w 298789"/>
                    <a:gd name="connsiteY3" fmla="*/ 67643 h 298971"/>
                    <a:gd name="connsiteX4" fmla="*/ 79818 w 298789"/>
                    <a:gd name="connsiteY4" fmla="*/ 79818 h 298971"/>
                    <a:gd name="connsiteX5" fmla="*/ 67643 w 298789"/>
                    <a:gd name="connsiteY5" fmla="*/ 276438 h 298971"/>
                    <a:gd name="connsiteX6" fmla="*/ 38931 w 298789"/>
                    <a:gd name="connsiteY6" fmla="*/ 298790 h 29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89" h="298971">
                      <a:moveTo>
                        <a:pt x="38931" y="298972"/>
                      </a:moveTo>
                      <a:cubicBezTo>
                        <a:pt x="-18310" y="225375"/>
                        <a:pt x="-11768" y="120160"/>
                        <a:pt x="54196" y="54196"/>
                      </a:cubicBezTo>
                      <a:cubicBezTo>
                        <a:pt x="120160" y="-11768"/>
                        <a:pt x="225375" y="-18310"/>
                        <a:pt x="298790" y="38931"/>
                      </a:cubicBezTo>
                      <a:lnTo>
                        <a:pt x="276438" y="67643"/>
                      </a:lnTo>
                      <a:cubicBezTo>
                        <a:pt x="217380" y="21668"/>
                        <a:pt x="132880" y="26938"/>
                        <a:pt x="79818" y="79818"/>
                      </a:cubicBezTo>
                      <a:cubicBezTo>
                        <a:pt x="26938" y="132698"/>
                        <a:pt x="21668" y="217198"/>
                        <a:pt x="67643" y="276438"/>
                      </a:cubicBezTo>
                      <a:lnTo>
                        <a:pt x="38931" y="298790"/>
                      </a:lnTo>
                      <a:close/>
                    </a:path>
                  </a:pathLst>
                </a:custGeom>
                <a:grpFill/>
                <a:ln w="17859" cap="flat">
                  <a:noFill/>
                  <a:prstDash val="solid"/>
                  <a:miter/>
                </a:ln>
              </p:spPr>
              <p:txBody>
                <a:bodyPr rtlCol="0" anchor="ctr"/>
                <a:lstStyle/>
                <a:p>
                  <a:endParaRPr lang="en-US"/>
                </a:p>
              </p:txBody>
            </p:sp>
          </p:grpSp>
        </p:grpSp>
      </p:grpSp>
      <p:sp>
        <p:nvSpPr>
          <p:cNvPr id="39" name="TextBox 38">
            <a:extLst>
              <a:ext uri="{FF2B5EF4-FFF2-40B4-BE49-F238E27FC236}">
                <a16:creationId xmlns:a16="http://schemas.microsoft.com/office/drawing/2014/main" id="{42A340C5-C270-50F2-8842-ED631D78BD9E}"/>
              </a:ext>
            </a:extLst>
          </p:cNvPr>
          <p:cNvSpPr txBox="1"/>
          <p:nvPr/>
        </p:nvSpPr>
        <p:spPr>
          <a:xfrm>
            <a:off x="4480683" y="5335047"/>
            <a:ext cx="6663574" cy="492443"/>
          </a:xfrm>
          <a:prstGeom prst="rect">
            <a:avLst/>
          </a:prstGeom>
          <a:noFill/>
        </p:spPr>
        <p:txBody>
          <a:bodyPr wrap="square" lIns="0" tIns="0" rIns="0" bIns="0">
            <a:spAutoFit/>
          </a:bodyPr>
          <a:lstStyle/>
          <a:p>
            <a:pPr algn="ctr" defTabSz="812760" hangingPunct="0">
              <a:spcAft>
                <a:spcPts val="600"/>
              </a:spcAft>
              <a:buClr>
                <a:schemeClr val="accent1"/>
              </a:buClr>
            </a:pPr>
            <a:r>
              <a:rPr lang="en-US" sz="1600" kern="0">
                <a:solidFill>
                  <a:schemeClr val="accent4"/>
                </a:solidFill>
                <a:ea typeface="Taub Sans" pitchFamily="2" charset="77"/>
                <a:cs typeface="Arial" panose="020B0604020202020204" pitchFamily="34" charset="0"/>
                <a:sym typeface="TaubSans-Regular"/>
              </a:rPr>
              <a:t>Replace this text with a concise explanation of how the vendor aligns</a:t>
            </a:r>
            <a:br>
              <a:rPr lang="en-US" sz="1600" kern="0">
                <a:solidFill>
                  <a:schemeClr val="accent4"/>
                </a:solidFill>
                <a:ea typeface="Taub Sans" pitchFamily="2" charset="77"/>
                <a:cs typeface="Arial" panose="020B0604020202020204" pitchFamily="34" charset="0"/>
                <a:sym typeface="TaubSans-Regular"/>
              </a:rPr>
            </a:br>
            <a:r>
              <a:rPr lang="en-US" sz="1600" kern="0">
                <a:solidFill>
                  <a:schemeClr val="accent4"/>
                </a:solidFill>
                <a:ea typeface="Taub Sans" pitchFamily="2" charset="77"/>
                <a:cs typeface="Arial" panose="020B0604020202020204" pitchFamily="34" charset="0"/>
                <a:sym typeface="TaubSans-Regular"/>
              </a:rPr>
              <a:t>with the company's needs.</a:t>
            </a:r>
            <a:endParaRPr lang="en-US" sz="1400" kern="0">
              <a:solidFill>
                <a:schemeClr val="accent4"/>
              </a:solidFill>
              <a:ea typeface="Taub Sans" pitchFamily="2" charset="77"/>
              <a:cs typeface="Arial" panose="020B0604020202020204" pitchFamily="34" charset="0"/>
              <a:sym typeface="TaubSans-Regular"/>
            </a:endParaRPr>
          </a:p>
        </p:txBody>
      </p:sp>
      <p:sp>
        <p:nvSpPr>
          <p:cNvPr id="10" name="TextBox 9">
            <a:extLst>
              <a:ext uri="{FF2B5EF4-FFF2-40B4-BE49-F238E27FC236}">
                <a16:creationId xmlns:a16="http://schemas.microsoft.com/office/drawing/2014/main" id="{C2864A1C-0089-BCC9-6780-B897D01542EF}"/>
              </a:ext>
            </a:extLst>
          </p:cNvPr>
          <p:cNvSpPr txBox="1"/>
          <p:nvPr/>
        </p:nvSpPr>
        <p:spPr>
          <a:xfrm>
            <a:off x="377294" y="2461370"/>
            <a:ext cx="6097656" cy="338554"/>
          </a:xfrm>
          <a:prstGeom prst="rect">
            <a:avLst/>
          </a:prstGeom>
          <a:noFill/>
        </p:spPr>
        <p:txBody>
          <a:bodyPr wrap="square">
            <a:spAutoFit/>
          </a:bodyPr>
          <a:lstStyle/>
          <a:p>
            <a:r>
              <a:rPr lang="en-US" sz="1600" kern="0">
                <a:solidFill>
                  <a:schemeClr val="accent4"/>
                </a:solidFill>
                <a:ea typeface="Taub Sans" pitchFamily="2" charset="77"/>
                <a:cs typeface="Arial" panose="020B0604020202020204" pitchFamily="34" charset="0"/>
              </a:rPr>
              <a:t>&lt;Insert Vendor Logo&gt;</a:t>
            </a:r>
            <a:endParaRPr lang="en-US"/>
          </a:p>
        </p:txBody>
      </p:sp>
      <p:sp>
        <p:nvSpPr>
          <p:cNvPr id="11" name="TextBox 10">
            <a:extLst>
              <a:ext uri="{FF2B5EF4-FFF2-40B4-BE49-F238E27FC236}">
                <a16:creationId xmlns:a16="http://schemas.microsoft.com/office/drawing/2014/main" id="{8837893D-29AF-4538-2A43-828578D729CA}"/>
              </a:ext>
            </a:extLst>
          </p:cNvPr>
          <p:cNvSpPr txBox="1"/>
          <p:nvPr/>
        </p:nvSpPr>
        <p:spPr>
          <a:xfrm>
            <a:off x="7111410" y="3068364"/>
            <a:ext cx="6097656" cy="338554"/>
          </a:xfrm>
          <a:prstGeom prst="rect">
            <a:avLst/>
          </a:prstGeom>
          <a:noFill/>
        </p:spPr>
        <p:txBody>
          <a:bodyPr wrap="square">
            <a:spAutoFit/>
          </a:bodyPr>
          <a:lstStyle/>
          <a:p>
            <a:r>
              <a:rPr lang="en-US" sz="1600" kern="0">
                <a:solidFill>
                  <a:schemeClr val="accent4"/>
                </a:solidFill>
                <a:ea typeface="Taub Sans" pitchFamily="2" charset="77"/>
                <a:cs typeface="Arial" panose="020B0604020202020204" pitchFamily="34" charset="0"/>
              </a:rPr>
              <a:t>&lt;Insert&gt;</a:t>
            </a:r>
            <a:endParaRPr lang="en-US"/>
          </a:p>
        </p:txBody>
      </p:sp>
    </p:spTree>
    <p:extLst>
      <p:ext uri="{BB962C8B-B14F-4D97-AF65-F5344CB8AC3E}">
        <p14:creationId xmlns:p14="http://schemas.microsoft.com/office/powerpoint/2010/main" val="212644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132" y="6436304"/>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525798"/>
            <a:ext cx="9998742" cy="574516"/>
          </a:xfrm>
        </p:spPr>
        <p:txBody>
          <a:bodyPr/>
          <a:lstStyle/>
          <a:p>
            <a:r>
              <a:rPr lang="en-US">
                <a:solidFill>
                  <a:schemeClr val="bg1"/>
                </a:solidFill>
              </a:rPr>
              <a:t>Note to presenter </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8" y="1979762"/>
            <a:ext cx="2524631" cy="956929"/>
          </a:xfrm>
          <a:prstGeom prst="rect">
            <a:avLst/>
          </a:prstGeom>
          <a:noFill/>
        </p:spPr>
        <p:txBody>
          <a:bodyPr wrap="square" lIns="0" tIns="0" rIns="0" bIns="0">
            <a:spAutoFit/>
          </a:bodyPr>
          <a:lstStyle/>
          <a:p>
            <a:pPr defTabSz="812760" hangingPunct="0">
              <a:lnSpc>
                <a:spcPct val="107000"/>
              </a:lnSpc>
              <a:spcAft>
                <a:spcPts val="1423"/>
              </a:spcAft>
            </a:pPr>
            <a:r>
              <a:rPr lang="en-US" sz="2000" b="1" kern="0">
                <a:solidFill>
                  <a:schemeClr val="accent1"/>
                </a:solidFill>
                <a:ea typeface="Taub Sans" pitchFamily="2" charset="77"/>
                <a:cs typeface="Arial" panose="020B0604020202020204" pitchFamily="34" charset="0"/>
                <a:sym typeface="TaubSans-Regular"/>
              </a:rPr>
              <a:t>Instructions and notes are included on slides for each section. </a:t>
            </a:r>
          </a:p>
        </p:txBody>
      </p:sp>
      <p:sp>
        <p:nvSpPr>
          <p:cNvPr id="9" name="TextBox 8">
            <a:extLst>
              <a:ext uri="{FF2B5EF4-FFF2-40B4-BE49-F238E27FC236}">
                <a16:creationId xmlns:a16="http://schemas.microsoft.com/office/drawing/2014/main" id="{B2E6A206-76CA-0B24-4E8F-F7CEB81E28F1}"/>
              </a:ext>
            </a:extLst>
          </p:cNvPr>
          <p:cNvSpPr txBox="1"/>
          <p:nvPr/>
        </p:nvSpPr>
        <p:spPr>
          <a:xfrm>
            <a:off x="8127133" y="2768498"/>
            <a:ext cx="3441424" cy="1453924"/>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kern="0">
                <a:ea typeface="Taub Sans" pitchFamily="2" charset="77"/>
                <a:cs typeface="Arial" panose="020B0604020202020204" pitchFamily="34" charset="0"/>
                <a:sym typeface="TaubSans-Regular"/>
              </a:rPr>
              <a:t>Some slides include placeholders</a:t>
            </a:r>
            <a:br>
              <a:rPr lang="en-US" kern="0">
                <a:ea typeface="Taub Sans" pitchFamily="2" charset="77"/>
                <a:cs typeface="Arial" panose="020B0604020202020204" pitchFamily="34" charset="0"/>
                <a:sym typeface="TaubSans-Regular"/>
              </a:rPr>
            </a:br>
            <a:r>
              <a:rPr lang="en-US" kern="0">
                <a:ea typeface="Taub Sans" pitchFamily="2" charset="77"/>
                <a:cs typeface="Arial" panose="020B0604020202020204" pitchFamily="34" charset="0"/>
                <a:sym typeface="TaubSans-Regular"/>
              </a:rPr>
              <a:t>in </a:t>
            </a:r>
            <a:r>
              <a:rPr lang="en-US" kern="0">
                <a:solidFill>
                  <a:schemeClr val="accent4"/>
                </a:solidFill>
                <a:ea typeface="Taub Sans" pitchFamily="2" charset="77"/>
                <a:cs typeface="Arial" panose="020B0604020202020204" pitchFamily="34" charset="0"/>
                <a:sym typeface="TaubSans-Regular"/>
              </a:rPr>
              <a:t>purple text</a:t>
            </a:r>
            <a:r>
              <a:rPr lang="en-US" kern="0">
                <a:ea typeface="Taub Sans" pitchFamily="2" charset="77"/>
                <a:cs typeface="Arial" panose="020B0604020202020204" pitchFamily="34" charset="0"/>
                <a:sym typeface="TaubSans-Regular"/>
              </a:rPr>
              <a:t>. Be sure to replace these with your company’s specific information and change the text color to black.</a:t>
            </a:r>
          </a:p>
        </p:txBody>
      </p:sp>
      <p:sp>
        <p:nvSpPr>
          <p:cNvPr id="10" name="TextBox 9">
            <a:extLst>
              <a:ext uri="{FF2B5EF4-FFF2-40B4-BE49-F238E27FC236}">
                <a16:creationId xmlns:a16="http://schemas.microsoft.com/office/drawing/2014/main" id="{E8193EE2-F2C1-046B-5DEC-37B2270131DC}"/>
              </a:ext>
            </a:extLst>
          </p:cNvPr>
          <p:cNvSpPr txBox="1"/>
          <p:nvPr/>
        </p:nvSpPr>
        <p:spPr>
          <a:xfrm>
            <a:off x="4007079" y="2763677"/>
            <a:ext cx="3532279" cy="268471"/>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kern="0">
                <a:ea typeface="Taub Sans" pitchFamily="2" charset="77"/>
                <a:cs typeface="Arial" panose="020B0604020202020204" pitchFamily="34" charset="0"/>
                <a:sym typeface="TaubSans-Regular"/>
              </a:rPr>
              <a:t>Be sure to delete any slides that note</a:t>
            </a:r>
          </a:p>
        </p:txBody>
      </p:sp>
      <p:sp>
        <p:nvSpPr>
          <p:cNvPr id="11" name="TextBox 10">
            <a:extLst>
              <a:ext uri="{FF2B5EF4-FFF2-40B4-BE49-F238E27FC236}">
                <a16:creationId xmlns:a16="http://schemas.microsoft.com/office/drawing/2014/main" id="{ABBD37D9-6D79-32AF-8DBD-997A78ACE42F}"/>
              </a:ext>
            </a:extLst>
          </p:cNvPr>
          <p:cNvSpPr txBox="1"/>
          <p:nvPr/>
        </p:nvSpPr>
        <p:spPr>
          <a:xfrm>
            <a:off x="4007078" y="5286076"/>
            <a:ext cx="3431358" cy="56483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kern="0">
                <a:ea typeface="Taub Sans" pitchFamily="2" charset="77"/>
                <a:cs typeface="Arial" panose="020B0604020202020204" pitchFamily="34" charset="0"/>
                <a:sym typeface="TaubSans-Regular"/>
              </a:rPr>
              <a:t>Find/replace </a:t>
            </a:r>
            <a:r>
              <a:rPr lang="en-US" kern="0">
                <a:solidFill>
                  <a:schemeClr val="accent4"/>
                </a:solidFill>
                <a:ea typeface="Taub Sans" pitchFamily="2" charset="77"/>
                <a:cs typeface="Arial" panose="020B0604020202020204" pitchFamily="34" charset="0"/>
                <a:sym typeface="TaubSans-Regular"/>
              </a:rPr>
              <a:t>organization</a:t>
            </a:r>
            <a:r>
              <a:rPr lang="en-US" kern="0">
                <a:ea typeface="Taub Sans" pitchFamily="2" charset="77"/>
                <a:cs typeface="Arial" panose="020B0604020202020204" pitchFamily="34" charset="0"/>
                <a:sym typeface="TaubSans-Regular"/>
              </a:rPr>
              <a:t> on all slides with your company name.</a:t>
            </a:r>
          </a:p>
        </p:txBody>
      </p:sp>
      <p:sp>
        <p:nvSpPr>
          <p:cNvPr id="12" name="Rectangle 11">
            <a:extLst>
              <a:ext uri="{FF2B5EF4-FFF2-40B4-BE49-F238E27FC236}">
                <a16:creationId xmlns:a16="http://schemas.microsoft.com/office/drawing/2014/main" id="{1FB2848D-30A9-F693-B80C-137DCEE775BC}"/>
              </a:ext>
            </a:extLst>
          </p:cNvPr>
          <p:cNvSpPr/>
          <p:nvPr/>
        </p:nvSpPr>
        <p:spPr>
          <a:xfrm>
            <a:off x="4007079" y="3152485"/>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grpSp>
        <p:nvGrpSpPr>
          <p:cNvPr id="15" name="Graphic 13">
            <a:extLst>
              <a:ext uri="{FF2B5EF4-FFF2-40B4-BE49-F238E27FC236}">
                <a16:creationId xmlns:a16="http://schemas.microsoft.com/office/drawing/2014/main" id="{0EDC03AA-21F9-BA29-01E2-BC5557D2D26E}"/>
              </a:ext>
            </a:extLst>
          </p:cNvPr>
          <p:cNvGrpSpPr/>
          <p:nvPr/>
        </p:nvGrpSpPr>
        <p:grpSpPr>
          <a:xfrm>
            <a:off x="4007078" y="2220199"/>
            <a:ext cx="396557" cy="396899"/>
            <a:chOff x="5223547" y="4263081"/>
            <a:chExt cx="653326" cy="653890"/>
          </a:xfrm>
          <a:solidFill>
            <a:schemeClr val="tx2"/>
          </a:solidFill>
        </p:grpSpPr>
        <p:sp>
          <p:nvSpPr>
            <p:cNvPr id="16" name="Freeform 15">
              <a:extLst>
                <a:ext uri="{FF2B5EF4-FFF2-40B4-BE49-F238E27FC236}">
                  <a16:creationId xmlns:a16="http://schemas.microsoft.com/office/drawing/2014/main" id="{7BB46749-4BBD-5A00-F4B9-34899A035DF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9E76DCDB-52D3-D640-616A-34E0ED5E0419}"/>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3E8486DA-7C31-B77B-DC9E-751062CC4516}"/>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B88CB7D-582B-4E70-A61B-3F1A1A30A374}"/>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0" name="Rounded Rectangle 19">
            <a:extLst>
              <a:ext uri="{FF2B5EF4-FFF2-40B4-BE49-F238E27FC236}">
                <a16:creationId xmlns:a16="http://schemas.microsoft.com/office/drawing/2014/main" id="{6E3BF680-C1AB-68A1-D23C-EC8545378A65}"/>
              </a:ext>
            </a:extLst>
          </p:cNvPr>
          <p:cNvSpPr/>
          <p:nvPr/>
        </p:nvSpPr>
        <p:spPr>
          <a:xfrm>
            <a:off x="3779986" y="2060307"/>
            <a:ext cx="3944919" cy="2318397"/>
          </a:xfrm>
          <a:prstGeom prst="roundRect">
            <a:avLst>
              <a:gd name="adj" fmla="val 4848"/>
            </a:avLst>
          </a:prstGeom>
          <a:noFill/>
          <a:ln w="127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extBox 20">
            <a:extLst>
              <a:ext uri="{FF2B5EF4-FFF2-40B4-BE49-F238E27FC236}">
                <a16:creationId xmlns:a16="http://schemas.microsoft.com/office/drawing/2014/main" id="{784B06B4-B09A-7E8B-F1CD-0C225EF0D7B6}"/>
              </a:ext>
            </a:extLst>
          </p:cNvPr>
          <p:cNvSpPr txBox="1"/>
          <p:nvPr/>
        </p:nvSpPr>
        <p:spPr>
          <a:xfrm>
            <a:off x="4007079" y="3855650"/>
            <a:ext cx="3717826" cy="268471"/>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kern="0">
                <a:ea typeface="Taub Sans" pitchFamily="2" charset="77"/>
                <a:cs typeface="Arial" panose="020B0604020202020204" pitchFamily="34" charset="0"/>
                <a:sym typeface="TaubSans-Regular"/>
              </a:rPr>
              <a:t>before distribution or presentation.</a:t>
            </a:r>
          </a:p>
        </p:txBody>
      </p:sp>
      <p:grpSp>
        <p:nvGrpSpPr>
          <p:cNvPr id="22" name="Graphic 13">
            <a:extLst>
              <a:ext uri="{FF2B5EF4-FFF2-40B4-BE49-F238E27FC236}">
                <a16:creationId xmlns:a16="http://schemas.microsoft.com/office/drawing/2014/main" id="{A306B65A-93CF-7B1E-87CC-963F492A204A}"/>
              </a:ext>
            </a:extLst>
          </p:cNvPr>
          <p:cNvGrpSpPr/>
          <p:nvPr/>
        </p:nvGrpSpPr>
        <p:grpSpPr>
          <a:xfrm>
            <a:off x="8127133" y="2220199"/>
            <a:ext cx="396557" cy="396899"/>
            <a:chOff x="5223547" y="4263081"/>
            <a:chExt cx="653326" cy="653890"/>
          </a:xfrm>
          <a:solidFill>
            <a:schemeClr val="tx2"/>
          </a:solidFill>
        </p:grpSpPr>
        <p:sp>
          <p:nvSpPr>
            <p:cNvPr id="23" name="Freeform 22">
              <a:extLst>
                <a:ext uri="{FF2B5EF4-FFF2-40B4-BE49-F238E27FC236}">
                  <a16:creationId xmlns:a16="http://schemas.microsoft.com/office/drawing/2014/main" id="{3F3E179E-1F67-01E5-917C-B668D41045F6}"/>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4" name="Graphic 13">
              <a:extLst>
                <a:ext uri="{FF2B5EF4-FFF2-40B4-BE49-F238E27FC236}">
                  <a16:creationId xmlns:a16="http://schemas.microsoft.com/office/drawing/2014/main" id="{68C6356D-7615-36A7-6072-8DEA6ACA456F}"/>
                </a:ext>
              </a:extLst>
            </p:cNvPr>
            <p:cNvGrpSpPr/>
            <p:nvPr/>
          </p:nvGrpSpPr>
          <p:grpSpPr>
            <a:xfrm>
              <a:off x="5223547" y="4263081"/>
              <a:ext cx="653326" cy="653890"/>
              <a:chOff x="5223547" y="4263081"/>
              <a:chExt cx="653326" cy="653890"/>
            </a:xfrm>
            <a:grpFill/>
          </p:grpSpPr>
          <p:sp>
            <p:nvSpPr>
              <p:cNvPr id="25" name="Freeform 24">
                <a:extLst>
                  <a:ext uri="{FF2B5EF4-FFF2-40B4-BE49-F238E27FC236}">
                    <a16:creationId xmlns:a16="http://schemas.microsoft.com/office/drawing/2014/main" id="{08479CA0-0A0A-00A5-853C-F36C2371302F}"/>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5AD5665-7C4A-9F1F-2F9E-B79D47E4CC42}"/>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7" name="Rounded Rectangle 26">
            <a:extLst>
              <a:ext uri="{FF2B5EF4-FFF2-40B4-BE49-F238E27FC236}">
                <a16:creationId xmlns:a16="http://schemas.microsoft.com/office/drawing/2014/main" id="{F4F05401-B8C1-DAE4-E5E9-8687A0021959}"/>
              </a:ext>
            </a:extLst>
          </p:cNvPr>
          <p:cNvSpPr/>
          <p:nvPr/>
        </p:nvSpPr>
        <p:spPr>
          <a:xfrm>
            <a:off x="7900041" y="2060307"/>
            <a:ext cx="3944919" cy="2318397"/>
          </a:xfrm>
          <a:prstGeom prst="roundRect">
            <a:avLst>
              <a:gd name="adj" fmla="val 4848"/>
            </a:avLst>
          </a:prstGeom>
          <a:noFill/>
          <a:ln w="127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nvGrpSpPr>
          <p:cNvPr id="29" name="Graphic 13">
            <a:extLst>
              <a:ext uri="{FF2B5EF4-FFF2-40B4-BE49-F238E27FC236}">
                <a16:creationId xmlns:a16="http://schemas.microsoft.com/office/drawing/2014/main" id="{67EE2654-2969-177A-05C6-59ABF51D3D09}"/>
              </a:ext>
            </a:extLst>
          </p:cNvPr>
          <p:cNvGrpSpPr/>
          <p:nvPr/>
        </p:nvGrpSpPr>
        <p:grpSpPr>
          <a:xfrm>
            <a:off x="4007078" y="4711150"/>
            <a:ext cx="396557" cy="396899"/>
            <a:chOff x="5223547" y="4263081"/>
            <a:chExt cx="653326" cy="653890"/>
          </a:xfrm>
          <a:solidFill>
            <a:schemeClr val="tx2"/>
          </a:solidFill>
        </p:grpSpPr>
        <p:sp>
          <p:nvSpPr>
            <p:cNvPr id="30" name="Freeform 29">
              <a:extLst>
                <a:ext uri="{FF2B5EF4-FFF2-40B4-BE49-F238E27FC236}">
                  <a16:creationId xmlns:a16="http://schemas.microsoft.com/office/drawing/2014/main" id="{4A4342C2-C9BD-BF5D-91F8-FE1D2A5C877F}"/>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31" name="Graphic 13">
              <a:extLst>
                <a:ext uri="{FF2B5EF4-FFF2-40B4-BE49-F238E27FC236}">
                  <a16:creationId xmlns:a16="http://schemas.microsoft.com/office/drawing/2014/main" id="{41D46EDE-277B-5BAF-D5E8-DA86E5EE0761}"/>
                </a:ext>
              </a:extLst>
            </p:cNvPr>
            <p:cNvGrpSpPr/>
            <p:nvPr/>
          </p:nvGrpSpPr>
          <p:grpSpPr>
            <a:xfrm>
              <a:off x="5223547" y="4263081"/>
              <a:ext cx="653326" cy="653890"/>
              <a:chOff x="5223547" y="4263081"/>
              <a:chExt cx="653326" cy="653890"/>
            </a:xfrm>
            <a:grpFill/>
          </p:grpSpPr>
          <p:sp>
            <p:nvSpPr>
              <p:cNvPr id="32" name="Freeform 31">
                <a:extLst>
                  <a:ext uri="{FF2B5EF4-FFF2-40B4-BE49-F238E27FC236}">
                    <a16:creationId xmlns:a16="http://schemas.microsoft.com/office/drawing/2014/main" id="{5654ED80-C104-1A80-F8F3-473330759C69}"/>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E6886F6-6D83-AFE1-0374-028A7EF5F66B}"/>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4" name="Rounded Rectangle 33">
            <a:extLst>
              <a:ext uri="{FF2B5EF4-FFF2-40B4-BE49-F238E27FC236}">
                <a16:creationId xmlns:a16="http://schemas.microsoft.com/office/drawing/2014/main" id="{57525987-826A-3EE7-AE97-AA470F39D564}"/>
              </a:ext>
            </a:extLst>
          </p:cNvPr>
          <p:cNvSpPr/>
          <p:nvPr/>
        </p:nvSpPr>
        <p:spPr>
          <a:xfrm>
            <a:off x="3779986" y="4551258"/>
            <a:ext cx="3944919" cy="1508219"/>
          </a:xfrm>
          <a:prstGeom prst="roundRect">
            <a:avLst>
              <a:gd name="adj" fmla="val 4848"/>
            </a:avLst>
          </a:prstGeom>
          <a:noFill/>
          <a:ln w="127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Rectangle 1">
            <a:extLst>
              <a:ext uri="{FF2B5EF4-FFF2-40B4-BE49-F238E27FC236}">
                <a16:creationId xmlns:a16="http://schemas.microsoft.com/office/drawing/2014/main" id="{79374576-2AED-548F-62F2-3DE83C766172}"/>
              </a:ext>
            </a:extLst>
          </p:cNvPr>
          <p:cNvSpPr/>
          <p:nvPr/>
        </p:nvSpPr>
        <p:spPr>
          <a:xfrm>
            <a:off x="301767" y="281439"/>
            <a:ext cx="11635127" cy="6350655"/>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344056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092211" y="6372918"/>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Standout features</a:t>
            </a:r>
          </a:p>
        </p:txBody>
      </p:sp>
      <p:sp>
        <p:nvSpPr>
          <p:cNvPr id="5" name="Rectangle 4">
            <a:extLst>
              <a:ext uri="{FF2B5EF4-FFF2-40B4-BE49-F238E27FC236}">
                <a16:creationId xmlns:a16="http://schemas.microsoft.com/office/drawing/2014/main" id="{41C92454-6A72-E91F-9854-31E5699B9A60}"/>
              </a:ext>
            </a:extLst>
          </p:cNvPr>
          <p:cNvSpPr/>
          <p:nvPr/>
        </p:nvSpPr>
        <p:spPr>
          <a:xfrm>
            <a:off x="794" y="1544039"/>
            <a:ext cx="3431357" cy="5313961"/>
          </a:xfrm>
          <a:prstGeom prst="rect">
            <a:avLst/>
          </a:prstGeom>
          <a:blipFill>
            <a:blip r:embed="rId2"/>
            <a:srcRect/>
            <a:stretch>
              <a:fillRect l="-116171" r="-16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56" name="TextBox 55">
            <a:extLst>
              <a:ext uri="{FF2B5EF4-FFF2-40B4-BE49-F238E27FC236}">
                <a16:creationId xmlns:a16="http://schemas.microsoft.com/office/drawing/2014/main" id="{00C192DC-CF25-C38D-44BA-BB917E742236}"/>
              </a:ext>
            </a:extLst>
          </p:cNvPr>
          <p:cNvSpPr txBox="1"/>
          <p:nvPr/>
        </p:nvSpPr>
        <p:spPr>
          <a:xfrm>
            <a:off x="6856393" y="2476712"/>
            <a:ext cx="2112381" cy="244362"/>
          </a:xfrm>
          <a:prstGeom prst="rect">
            <a:avLst/>
          </a:prstGeom>
          <a:noFill/>
        </p:spPr>
        <p:txBody>
          <a:bodyPr wrap="square" lIns="0" tIns="0" rIns="0" bIns="0">
            <a:spAutoFit/>
          </a:bodyPr>
          <a:lstStyle/>
          <a:p>
            <a:pPr algn="ctr" defTabSz="812760" hangingPunct="0">
              <a:lnSpc>
                <a:spcPct val="107000"/>
              </a:lnSpc>
              <a:spcAft>
                <a:spcPts val="1423"/>
              </a:spcAft>
              <a:buClr>
                <a:schemeClr val="accent1"/>
              </a:buClr>
            </a:pPr>
            <a:r>
              <a:rPr lang="en-US" sz="1600" b="1" kern="0">
                <a:solidFill>
                  <a:schemeClr val="accent4"/>
                </a:solidFill>
                <a:ea typeface="Taub Sans" pitchFamily="2" charset="77"/>
                <a:cs typeface="Arial" panose="020B0604020202020204" pitchFamily="34" charset="0"/>
                <a:sym typeface="TaubSans-Regular"/>
              </a:rPr>
              <a:t>Replace this text </a:t>
            </a:r>
          </a:p>
        </p:txBody>
      </p:sp>
      <p:sp>
        <p:nvSpPr>
          <p:cNvPr id="57" name="TextBox 56">
            <a:extLst>
              <a:ext uri="{FF2B5EF4-FFF2-40B4-BE49-F238E27FC236}">
                <a16:creationId xmlns:a16="http://schemas.microsoft.com/office/drawing/2014/main" id="{C6D5D356-B932-8D7A-0EFC-8A5FB7DC5331}"/>
              </a:ext>
            </a:extLst>
          </p:cNvPr>
          <p:cNvSpPr txBox="1"/>
          <p:nvPr/>
        </p:nvSpPr>
        <p:spPr>
          <a:xfrm>
            <a:off x="6967582" y="2788742"/>
            <a:ext cx="1890001" cy="1950983"/>
          </a:xfrm>
          <a:prstGeom prst="rect">
            <a:avLst/>
          </a:prstGeom>
          <a:noFill/>
        </p:spPr>
        <p:txBody>
          <a:bodyPr wrap="square" lIns="0" tIns="0" rIns="0" bIns="0">
            <a:spAutoFit/>
          </a:bodyPr>
          <a:lstStyle/>
          <a:p>
            <a:pPr algn="ctr" defTabSz="812760" hangingPunct="0">
              <a:lnSpc>
                <a:spcPct val="107000"/>
              </a:lnSpc>
              <a:spcAft>
                <a:spcPts val="1423"/>
              </a:spcAft>
              <a:buClr>
                <a:schemeClr val="accent1"/>
              </a:buClr>
            </a:pPr>
            <a:r>
              <a:rPr lang="en-US" sz="1400" kern="0">
                <a:solidFill>
                  <a:schemeClr val="accent4"/>
                </a:solidFill>
                <a:ea typeface="Taub Sans" pitchFamily="2" charset="77"/>
                <a:cs typeface="Arial" panose="020B0604020202020204" pitchFamily="34" charset="0"/>
                <a:sym typeface="TaubSans-Regular"/>
              </a:rPr>
              <a:t>With specific or unique features identified during the evaluation phase that impact your company.</a:t>
            </a:r>
          </a:p>
          <a:p>
            <a:pPr algn="ctr" defTabSz="812760" hangingPunct="0">
              <a:lnSpc>
                <a:spcPct val="107000"/>
              </a:lnSpc>
              <a:spcAft>
                <a:spcPts val="1423"/>
              </a:spcAft>
              <a:buClr>
                <a:schemeClr val="accent1"/>
              </a:buClr>
            </a:pPr>
            <a:r>
              <a:rPr lang="en-US" sz="1400" kern="0">
                <a:solidFill>
                  <a:schemeClr val="accent4"/>
                </a:solidFill>
                <a:ea typeface="Taub Sans" pitchFamily="2" charset="77"/>
                <a:cs typeface="Arial" panose="020B0604020202020204" pitchFamily="34" charset="0"/>
                <a:sym typeface="TaubSans-Regular"/>
              </a:rPr>
              <a:t>Items may include:</a:t>
            </a:r>
          </a:p>
          <a:p>
            <a:pPr algn="ctr" defTabSz="812760" hangingPunct="0">
              <a:lnSpc>
                <a:spcPct val="107000"/>
              </a:lnSpc>
              <a:spcAft>
                <a:spcPts val="1423"/>
              </a:spcAft>
              <a:buClr>
                <a:schemeClr val="accent1"/>
              </a:buClr>
            </a:pPr>
            <a:r>
              <a:rPr lang="en-US" sz="1400" kern="0">
                <a:solidFill>
                  <a:schemeClr val="accent4"/>
                </a:solidFill>
                <a:ea typeface="Taub Sans" pitchFamily="2" charset="77"/>
                <a:cs typeface="Arial" panose="020B0604020202020204" pitchFamily="34" charset="0"/>
                <a:sym typeface="TaubSans-Regular"/>
              </a:rPr>
              <a:t>UX, Integrations, Scalability, Support, </a:t>
            </a:r>
            <a:r>
              <a:rPr lang="en-US" sz="1400" kern="0" err="1">
                <a:solidFill>
                  <a:schemeClr val="accent4"/>
                </a:solidFill>
                <a:ea typeface="Taub Sans" pitchFamily="2" charset="77"/>
                <a:cs typeface="Arial" panose="020B0604020202020204" pitchFamily="34" charset="0"/>
                <a:sym typeface="TaubSans-Regular"/>
              </a:rPr>
              <a:t>etc</a:t>
            </a:r>
            <a:endParaRPr lang="en-US" sz="1400" kern="0">
              <a:solidFill>
                <a:schemeClr val="accent4"/>
              </a:solidFill>
              <a:ea typeface="Taub Sans" pitchFamily="2" charset="77"/>
              <a:cs typeface="Arial" panose="020B0604020202020204" pitchFamily="34" charset="0"/>
              <a:sym typeface="TaubSans-Regular"/>
            </a:endParaRPr>
          </a:p>
        </p:txBody>
      </p:sp>
    </p:spTree>
    <p:extLst>
      <p:ext uri="{BB962C8B-B14F-4D97-AF65-F5344CB8AC3E}">
        <p14:creationId xmlns:p14="http://schemas.microsoft.com/office/powerpoint/2010/main" val="746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Business impact: Unlocking the potential with </a:t>
            </a:r>
            <a:r>
              <a:rPr lang="en-US" sz="3600">
                <a:solidFill>
                  <a:schemeClr val="accent4">
                    <a:lumMod val="60000"/>
                    <a:lumOff val="40000"/>
                  </a:schemeClr>
                </a:solidFill>
              </a:rPr>
              <a:t>X</a:t>
            </a:r>
          </a:p>
        </p:txBody>
      </p:sp>
      <p:pic>
        <p:nvPicPr>
          <p:cNvPr id="2" name="Picture 1">
            <a:extLst>
              <a:ext uri="{FF2B5EF4-FFF2-40B4-BE49-F238E27FC236}">
                <a16:creationId xmlns:a16="http://schemas.microsoft.com/office/drawing/2014/main" id="{9EC6AB8A-5896-AD1E-DBEB-7F87A7A2086A}"/>
              </a:ext>
            </a:extLst>
          </p:cNvPr>
          <p:cNvPicPr>
            <a:picLocks noChangeAspect="1"/>
          </p:cNvPicPr>
          <p:nvPr/>
        </p:nvPicPr>
        <p:blipFill rotWithShape="1">
          <a:blip r:embed="rId2">
            <a:extLst>
              <a:ext uri="{28A0092B-C50C-407E-A947-70E740481C1C}">
                <a14:useLocalDpi xmlns:a14="http://schemas.microsoft.com/office/drawing/2010/main" val="0"/>
              </a:ext>
            </a:extLst>
          </a:blip>
          <a:srcRect l="27107" r="4492"/>
          <a:stretch/>
        </p:blipFill>
        <p:spPr>
          <a:xfrm>
            <a:off x="7212148" y="1534510"/>
            <a:ext cx="4980644" cy="4845266"/>
          </a:xfrm>
          <a:prstGeom prst="rect">
            <a:avLst/>
          </a:prstGeom>
        </p:spPr>
      </p:pic>
      <p:sp>
        <p:nvSpPr>
          <p:cNvPr id="19" name="TextBox 18">
            <a:extLst>
              <a:ext uri="{FF2B5EF4-FFF2-40B4-BE49-F238E27FC236}">
                <a16:creationId xmlns:a16="http://schemas.microsoft.com/office/drawing/2014/main" id="{179044D4-E27C-98D2-7951-7EFDB2F970A1}"/>
              </a:ext>
            </a:extLst>
          </p:cNvPr>
          <p:cNvSpPr txBox="1"/>
          <p:nvPr/>
        </p:nvSpPr>
        <p:spPr>
          <a:xfrm>
            <a:off x="1265647" y="5727871"/>
            <a:ext cx="5323256" cy="461665"/>
          </a:xfrm>
          <a:prstGeom prst="rect">
            <a:avLst/>
          </a:prstGeom>
          <a:noFill/>
        </p:spPr>
        <p:txBody>
          <a:bodyPr wrap="square" lIns="0" tIns="0" rIns="0" bIns="0">
            <a:spAutoFit/>
          </a:bodyPr>
          <a:lstStyle/>
          <a:p>
            <a:pPr defTabSz="812760" hangingPunct="0">
              <a:spcAft>
                <a:spcPts val="600"/>
              </a:spcAft>
              <a:buClr>
                <a:schemeClr val="accent1"/>
              </a:buClr>
            </a:pPr>
            <a:r>
              <a:rPr lang="en-US" sz="1500" b="1" kern="0">
                <a:solidFill>
                  <a:schemeClr val="accent4"/>
                </a:solidFill>
                <a:ea typeface="Taub Sans" pitchFamily="2" charset="77"/>
                <a:cs typeface="Arial" panose="020B0604020202020204" pitchFamily="34" charset="0"/>
                <a:sym typeface="TaubSans-Regular"/>
              </a:rPr>
              <a:t>Replace this text </a:t>
            </a:r>
            <a:r>
              <a:rPr lang="en-US" sz="1500" kern="0">
                <a:solidFill>
                  <a:schemeClr val="accent4"/>
                </a:solidFill>
                <a:ea typeface="Taub Sans" pitchFamily="2" charset="77"/>
                <a:cs typeface="Arial" panose="020B0604020202020204" pitchFamily="34" charset="0"/>
                <a:sym typeface="TaubSans-Regular"/>
              </a:rPr>
              <a:t>with the specific reasons you chose the vendor, linking them to the standout features in the previous slide.</a:t>
            </a:r>
          </a:p>
        </p:txBody>
      </p:sp>
      <p:cxnSp>
        <p:nvCxnSpPr>
          <p:cNvPr id="41" name="Straight Connector 40">
            <a:extLst>
              <a:ext uri="{FF2B5EF4-FFF2-40B4-BE49-F238E27FC236}">
                <a16:creationId xmlns:a16="http://schemas.microsoft.com/office/drawing/2014/main" id="{CCFD879B-7ECF-5534-ACFC-B3EAA7EC60F4}"/>
              </a:ext>
            </a:extLst>
          </p:cNvPr>
          <p:cNvCxnSpPr>
            <a:cxnSpLocks/>
          </p:cNvCxnSpPr>
          <p:nvPr/>
        </p:nvCxnSpPr>
        <p:spPr>
          <a:xfrm>
            <a:off x="512860" y="2730759"/>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EE8D7BC-6B21-2ABD-BD59-8596C4E51C39}"/>
              </a:ext>
            </a:extLst>
          </p:cNvPr>
          <p:cNvCxnSpPr>
            <a:cxnSpLocks/>
          </p:cNvCxnSpPr>
          <p:nvPr/>
        </p:nvCxnSpPr>
        <p:spPr>
          <a:xfrm>
            <a:off x="512860" y="3794690"/>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7D78E85-26E7-28AC-98D4-7AC9B2AD52A0}"/>
              </a:ext>
            </a:extLst>
          </p:cNvPr>
          <p:cNvCxnSpPr>
            <a:cxnSpLocks/>
          </p:cNvCxnSpPr>
          <p:nvPr/>
        </p:nvCxnSpPr>
        <p:spPr>
          <a:xfrm>
            <a:off x="512860" y="4676040"/>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3D27D6-2941-E902-55C2-05828F41D648}"/>
              </a:ext>
            </a:extLst>
          </p:cNvPr>
          <p:cNvCxnSpPr>
            <a:cxnSpLocks/>
          </p:cNvCxnSpPr>
          <p:nvPr/>
        </p:nvCxnSpPr>
        <p:spPr>
          <a:xfrm>
            <a:off x="512860" y="5568406"/>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2904C2E-F34C-45DA-8D83-5015A349869B}"/>
              </a:ext>
            </a:extLst>
          </p:cNvPr>
          <p:cNvSpPr txBox="1"/>
          <p:nvPr/>
        </p:nvSpPr>
        <p:spPr>
          <a:xfrm>
            <a:off x="1265647" y="4850434"/>
            <a:ext cx="5323256" cy="461665"/>
          </a:xfrm>
          <a:prstGeom prst="rect">
            <a:avLst/>
          </a:prstGeom>
          <a:noFill/>
        </p:spPr>
        <p:txBody>
          <a:bodyPr wrap="square" lIns="0" tIns="0" rIns="0" bIns="0">
            <a:spAutoFit/>
          </a:bodyPr>
          <a:lstStyle/>
          <a:p>
            <a:pPr defTabSz="812760" hangingPunct="0">
              <a:spcAft>
                <a:spcPts val="600"/>
              </a:spcAft>
              <a:buClr>
                <a:schemeClr val="accent1"/>
              </a:buClr>
            </a:pPr>
            <a:r>
              <a:rPr lang="en-US" sz="1500" b="1" kern="0">
                <a:solidFill>
                  <a:schemeClr val="accent4"/>
                </a:solidFill>
                <a:ea typeface="Taub Sans" pitchFamily="2" charset="77"/>
                <a:cs typeface="Arial" panose="020B0604020202020204" pitchFamily="34" charset="0"/>
                <a:sym typeface="TaubSans-Regular"/>
              </a:rPr>
              <a:t>Replace this text </a:t>
            </a:r>
            <a:r>
              <a:rPr lang="en-US" sz="1500" kern="0">
                <a:solidFill>
                  <a:schemeClr val="accent4"/>
                </a:solidFill>
                <a:ea typeface="Taub Sans" pitchFamily="2" charset="77"/>
                <a:cs typeface="Arial" panose="020B0604020202020204" pitchFamily="34" charset="0"/>
                <a:sym typeface="TaubSans-Regular"/>
              </a:rPr>
              <a:t>with the specific reasons you chose the vendor, linking them to the standout features in the previous slide.</a:t>
            </a:r>
          </a:p>
        </p:txBody>
      </p:sp>
      <p:sp>
        <p:nvSpPr>
          <p:cNvPr id="9" name="TextBox 8">
            <a:extLst>
              <a:ext uri="{FF2B5EF4-FFF2-40B4-BE49-F238E27FC236}">
                <a16:creationId xmlns:a16="http://schemas.microsoft.com/office/drawing/2014/main" id="{5977DCE5-33D6-AD03-97C0-92B98DBB8527}"/>
              </a:ext>
            </a:extLst>
          </p:cNvPr>
          <p:cNvSpPr txBox="1"/>
          <p:nvPr/>
        </p:nvSpPr>
        <p:spPr>
          <a:xfrm>
            <a:off x="1265647" y="3972997"/>
            <a:ext cx="5323256" cy="461665"/>
          </a:xfrm>
          <a:prstGeom prst="rect">
            <a:avLst/>
          </a:prstGeom>
          <a:noFill/>
        </p:spPr>
        <p:txBody>
          <a:bodyPr wrap="square" lIns="0" tIns="0" rIns="0" bIns="0">
            <a:spAutoFit/>
          </a:bodyPr>
          <a:lstStyle/>
          <a:p>
            <a:pPr defTabSz="812760" hangingPunct="0">
              <a:spcAft>
                <a:spcPts val="600"/>
              </a:spcAft>
              <a:buClr>
                <a:schemeClr val="accent1"/>
              </a:buClr>
            </a:pPr>
            <a:r>
              <a:rPr lang="en-US" sz="1500" b="1" kern="0">
                <a:solidFill>
                  <a:schemeClr val="accent4"/>
                </a:solidFill>
                <a:ea typeface="Taub Sans" pitchFamily="2" charset="77"/>
                <a:cs typeface="Arial" panose="020B0604020202020204" pitchFamily="34" charset="0"/>
                <a:sym typeface="TaubSans-Regular"/>
              </a:rPr>
              <a:t>Replace this text </a:t>
            </a:r>
            <a:r>
              <a:rPr lang="en-US" sz="1500" kern="0">
                <a:solidFill>
                  <a:schemeClr val="accent4"/>
                </a:solidFill>
                <a:ea typeface="Taub Sans" pitchFamily="2" charset="77"/>
                <a:cs typeface="Arial" panose="020B0604020202020204" pitchFamily="34" charset="0"/>
                <a:sym typeface="TaubSans-Regular"/>
              </a:rPr>
              <a:t>with the specific reasons you chose the vendor, linking them to the standout features in the previous slide.</a:t>
            </a:r>
          </a:p>
        </p:txBody>
      </p:sp>
      <p:sp>
        <p:nvSpPr>
          <p:cNvPr id="10" name="TextBox 9">
            <a:extLst>
              <a:ext uri="{FF2B5EF4-FFF2-40B4-BE49-F238E27FC236}">
                <a16:creationId xmlns:a16="http://schemas.microsoft.com/office/drawing/2014/main" id="{BFA6D70F-FFEF-0D46-1785-7E03CDA6809E}"/>
              </a:ext>
            </a:extLst>
          </p:cNvPr>
          <p:cNvSpPr txBox="1"/>
          <p:nvPr/>
        </p:nvSpPr>
        <p:spPr>
          <a:xfrm>
            <a:off x="1265647" y="2946664"/>
            <a:ext cx="5323256" cy="461665"/>
          </a:xfrm>
          <a:prstGeom prst="rect">
            <a:avLst/>
          </a:prstGeom>
          <a:noFill/>
        </p:spPr>
        <p:txBody>
          <a:bodyPr wrap="square" lIns="0" tIns="0" rIns="0" bIns="0">
            <a:spAutoFit/>
          </a:bodyPr>
          <a:lstStyle/>
          <a:p>
            <a:pPr defTabSz="812760" hangingPunct="0">
              <a:spcAft>
                <a:spcPts val="600"/>
              </a:spcAft>
              <a:buClr>
                <a:schemeClr val="accent1"/>
              </a:buClr>
            </a:pPr>
            <a:r>
              <a:rPr lang="en-US" sz="1500" b="1" kern="0">
                <a:solidFill>
                  <a:schemeClr val="accent4"/>
                </a:solidFill>
                <a:ea typeface="Taub Sans" pitchFamily="2" charset="77"/>
                <a:cs typeface="Arial" panose="020B0604020202020204" pitchFamily="34" charset="0"/>
                <a:sym typeface="TaubSans-Regular"/>
              </a:rPr>
              <a:t>Replace this text </a:t>
            </a:r>
            <a:r>
              <a:rPr lang="en-US" sz="1500" kern="0">
                <a:solidFill>
                  <a:schemeClr val="accent4"/>
                </a:solidFill>
                <a:ea typeface="Taub Sans" pitchFamily="2" charset="77"/>
                <a:cs typeface="Arial" panose="020B0604020202020204" pitchFamily="34" charset="0"/>
                <a:sym typeface="TaubSans-Regular"/>
              </a:rPr>
              <a:t>with the specific reasons you chose the vendor, linking them to the standout features in the previous slide.</a:t>
            </a:r>
          </a:p>
        </p:txBody>
      </p:sp>
      <p:sp>
        <p:nvSpPr>
          <p:cNvPr id="11" name="TextBox 10">
            <a:extLst>
              <a:ext uri="{FF2B5EF4-FFF2-40B4-BE49-F238E27FC236}">
                <a16:creationId xmlns:a16="http://schemas.microsoft.com/office/drawing/2014/main" id="{E38A2A10-EBD3-3B63-03C2-3F101FF04CB2}"/>
              </a:ext>
            </a:extLst>
          </p:cNvPr>
          <p:cNvSpPr txBox="1"/>
          <p:nvPr/>
        </p:nvSpPr>
        <p:spPr>
          <a:xfrm>
            <a:off x="1265647" y="1898138"/>
            <a:ext cx="5323256" cy="461665"/>
          </a:xfrm>
          <a:prstGeom prst="rect">
            <a:avLst/>
          </a:prstGeom>
          <a:noFill/>
        </p:spPr>
        <p:txBody>
          <a:bodyPr wrap="square" lIns="0" tIns="0" rIns="0" bIns="0">
            <a:spAutoFit/>
          </a:bodyPr>
          <a:lstStyle/>
          <a:p>
            <a:pPr defTabSz="812760" hangingPunct="0">
              <a:spcAft>
                <a:spcPts val="600"/>
              </a:spcAft>
              <a:buClr>
                <a:schemeClr val="accent1"/>
              </a:buClr>
            </a:pPr>
            <a:r>
              <a:rPr lang="en-US" sz="1500" b="1" kern="0">
                <a:solidFill>
                  <a:schemeClr val="accent4"/>
                </a:solidFill>
                <a:ea typeface="Taub Sans" pitchFamily="2" charset="77"/>
                <a:cs typeface="Arial" panose="020B0604020202020204" pitchFamily="34" charset="0"/>
                <a:sym typeface="TaubSans-Regular"/>
              </a:rPr>
              <a:t>Replace this text </a:t>
            </a:r>
            <a:r>
              <a:rPr lang="en-US" sz="1500" kern="0">
                <a:solidFill>
                  <a:schemeClr val="accent4"/>
                </a:solidFill>
                <a:ea typeface="Taub Sans" pitchFamily="2" charset="77"/>
                <a:cs typeface="Arial" panose="020B0604020202020204" pitchFamily="34" charset="0"/>
                <a:sym typeface="TaubSans-Regular"/>
              </a:rPr>
              <a:t>with the specific reasons you chose the vendor, linking them to the standout features in the previous slide.</a:t>
            </a:r>
          </a:p>
        </p:txBody>
      </p:sp>
    </p:spTree>
    <p:extLst>
      <p:ext uri="{BB962C8B-B14F-4D97-AF65-F5344CB8AC3E}">
        <p14:creationId xmlns:p14="http://schemas.microsoft.com/office/powerpoint/2010/main" val="281833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effectLst/>
                <a:latin typeface="Taub Sans" pitchFamily="2" charset="77"/>
                <a:ea typeface="Taub Sans" pitchFamily="2" charset="77"/>
              </a:rPr>
              <a:t>Evaluation process</a:t>
            </a:r>
            <a:endParaRPr lang="en-US" sz="1200">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613350"/>
            <a:ext cx="9998742" cy="574516"/>
          </a:xfrm>
        </p:spPr>
        <p:txBody>
          <a:bodyPr/>
          <a:lstStyle/>
          <a:p>
            <a:r>
              <a:rPr lang="en-US" sz="3600">
                <a:solidFill>
                  <a:schemeClr val="bg1"/>
                </a:solidFill>
              </a:rPr>
              <a:t>Next steps</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79762"/>
            <a:ext cx="2386145" cy="1750287"/>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1"/>
                </a:solidFill>
                <a:ea typeface="Taub Sans" pitchFamily="2" charset="77"/>
                <a:cs typeface="Arial" panose="020B0604020202020204" pitchFamily="34" charset="0"/>
                <a:sym typeface="TaubSans-Regular"/>
              </a:rPr>
              <a:t>The purpose of this section is to describe what to expect from the logistics of the implementation process and the costs.</a:t>
            </a:r>
          </a:p>
        </p:txBody>
      </p:sp>
      <p:sp>
        <p:nvSpPr>
          <p:cNvPr id="10" name="TextBox 9">
            <a:extLst>
              <a:ext uri="{FF2B5EF4-FFF2-40B4-BE49-F238E27FC236}">
                <a16:creationId xmlns:a16="http://schemas.microsoft.com/office/drawing/2014/main" id="{E8193EE2-F2C1-046B-5DEC-37B2270131DC}"/>
              </a:ext>
            </a:extLst>
          </p:cNvPr>
          <p:cNvSpPr txBox="1"/>
          <p:nvPr/>
        </p:nvSpPr>
        <p:spPr>
          <a:xfrm>
            <a:off x="4173290" y="1801215"/>
            <a:ext cx="7504487" cy="574260"/>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200" b="1" kern="0">
                <a:solidFill>
                  <a:schemeClr val="accent6"/>
                </a:solidFill>
                <a:ea typeface="Taub Sans" pitchFamily="2" charset="77"/>
                <a:cs typeface="Arial" panose="020B0604020202020204" pitchFamily="34" charset="0"/>
                <a:sym typeface="TaubSans-Regular"/>
              </a:rPr>
              <a:t>Next steps (section title slide): </a:t>
            </a:r>
            <a:r>
              <a:rPr lang="en-US" sz="1200" kern="0">
                <a:ea typeface="Taub Sans" pitchFamily="2" charset="77"/>
                <a:cs typeface="Arial" panose="020B0604020202020204" pitchFamily="34" charset="0"/>
                <a:sym typeface="TaubSans-Regular"/>
              </a:rPr>
              <a:t>This slide signals a shift from evaluation to action, presenting the audience with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the next steps for implementing the chosen solution and emphasizing the return on investment. Explain that you’d like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to share what implementation and the investment would look like to move forward with the purposed vendor.</a:t>
            </a:r>
          </a:p>
        </p:txBody>
      </p:sp>
      <p:grpSp>
        <p:nvGrpSpPr>
          <p:cNvPr id="15" name="Graphic 13">
            <a:extLst>
              <a:ext uri="{FF2B5EF4-FFF2-40B4-BE49-F238E27FC236}">
                <a16:creationId xmlns:a16="http://schemas.microsoft.com/office/drawing/2014/main" id="{0EDC03AA-21F9-BA29-01E2-BC5557D2D26E}"/>
              </a:ext>
            </a:extLst>
          </p:cNvPr>
          <p:cNvGrpSpPr/>
          <p:nvPr/>
        </p:nvGrpSpPr>
        <p:grpSpPr>
          <a:xfrm>
            <a:off x="3793892" y="1757148"/>
            <a:ext cx="254113" cy="254332"/>
            <a:chOff x="5223547" y="4263081"/>
            <a:chExt cx="653326" cy="653890"/>
          </a:xfrm>
          <a:solidFill>
            <a:schemeClr val="tx2"/>
          </a:solidFill>
        </p:grpSpPr>
        <p:sp>
          <p:nvSpPr>
            <p:cNvPr id="16" name="Freeform 15">
              <a:extLst>
                <a:ext uri="{FF2B5EF4-FFF2-40B4-BE49-F238E27FC236}">
                  <a16:creationId xmlns:a16="http://schemas.microsoft.com/office/drawing/2014/main" id="{7BB46749-4BBD-5A00-F4B9-34899A035DF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9E76DCDB-52D3-D640-616A-34E0ED5E0419}"/>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3E8486DA-7C31-B77B-DC9E-751062CC4516}"/>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B88CB7D-582B-4E70-A61B-3F1A1A30A374}"/>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BE826626-0526-F9E3-1D39-946F5C187957}"/>
              </a:ext>
            </a:extLst>
          </p:cNvPr>
          <p:cNvSpPr txBox="1"/>
          <p:nvPr/>
        </p:nvSpPr>
        <p:spPr>
          <a:xfrm>
            <a:off x="4173289" y="2621526"/>
            <a:ext cx="7504488" cy="969496"/>
          </a:xfrm>
          <a:prstGeom prst="rect">
            <a:avLst/>
          </a:prstGeom>
          <a:noFill/>
        </p:spPr>
        <p:txBody>
          <a:bodyPr wrap="square" lIns="0" tIns="0" rIns="0" bIns="0">
            <a:spAutoFit/>
          </a:bodyPr>
          <a:lstStyle/>
          <a:p>
            <a:pPr defTabSz="812760" hangingPunct="0">
              <a:lnSpc>
                <a:spcPct val="107000"/>
              </a:lnSpc>
              <a:spcAft>
                <a:spcPts val="400"/>
              </a:spcAft>
              <a:buClr>
                <a:schemeClr val="accent1"/>
              </a:buClr>
            </a:pPr>
            <a:r>
              <a:rPr lang="en-US" sz="1200" b="1" kern="0">
                <a:solidFill>
                  <a:schemeClr val="accent6"/>
                </a:solidFill>
                <a:ea typeface="Taub Sans" pitchFamily="2" charset="77"/>
                <a:cs typeface="Arial" panose="020B0604020202020204" pitchFamily="34" charset="0"/>
                <a:sym typeface="TaubSans-Regular"/>
              </a:rPr>
              <a:t>Implementation team: </a:t>
            </a:r>
            <a:r>
              <a:rPr lang="en-US" sz="1200" kern="0">
                <a:ea typeface="Taub Sans" pitchFamily="2" charset="77"/>
                <a:cs typeface="Arial" panose="020B0604020202020204" pitchFamily="34" charset="0"/>
                <a:sym typeface="TaubSans-Regular"/>
              </a:rPr>
              <a:t>The implementation team will need dedicated resources from the involved areas to ensure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a smooth transition to the new HCM system. This slide offers an overview of the anticipated people resources needed</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to implement. Some of the typical areas that contribute resources to the implementation team are listed, but adjust this to reflect your expected team members. If there are specific people that you plan to include in the project, be sure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to list their names and titles.</a:t>
            </a:r>
            <a:endParaRPr lang="en-US" sz="1100" kern="0">
              <a:ea typeface="Taub Sans" pitchFamily="2" charset="77"/>
              <a:cs typeface="Arial" panose="020B0604020202020204" pitchFamily="34" charset="0"/>
              <a:sym typeface="TaubSans-Regular"/>
            </a:endParaRPr>
          </a:p>
        </p:txBody>
      </p:sp>
      <p:grpSp>
        <p:nvGrpSpPr>
          <p:cNvPr id="13" name="Graphic 13">
            <a:extLst>
              <a:ext uri="{FF2B5EF4-FFF2-40B4-BE49-F238E27FC236}">
                <a16:creationId xmlns:a16="http://schemas.microsoft.com/office/drawing/2014/main" id="{D7B67DBC-FB3C-F325-EF68-8330F1B1494B}"/>
              </a:ext>
            </a:extLst>
          </p:cNvPr>
          <p:cNvGrpSpPr/>
          <p:nvPr/>
        </p:nvGrpSpPr>
        <p:grpSpPr>
          <a:xfrm>
            <a:off x="3793892" y="2577459"/>
            <a:ext cx="254113" cy="254332"/>
            <a:chOff x="5223547" y="4263081"/>
            <a:chExt cx="653326" cy="653890"/>
          </a:xfrm>
          <a:solidFill>
            <a:schemeClr val="tx2"/>
          </a:solidFill>
        </p:grpSpPr>
        <p:sp>
          <p:nvSpPr>
            <p:cNvPr id="14" name="Freeform 13">
              <a:extLst>
                <a:ext uri="{FF2B5EF4-FFF2-40B4-BE49-F238E27FC236}">
                  <a16:creationId xmlns:a16="http://schemas.microsoft.com/office/drawing/2014/main" id="{0CED582B-6F87-3ABD-0155-18CE755D9D4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2F12172-9358-533E-3BDE-433507D6AC42}"/>
                </a:ext>
              </a:extLst>
            </p:cNvPr>
            <p:cNvGrpSpPr/>
            <p:nvPr/>
          </p:nvGrpSpPr>
          <p:grpSpPr>
            <a:xfrm>
              <a:off x="5223547" y="4263081"/>
              <a:ext cx="653326" cy="653890"/>
              <a:chOff x="5223547" y="4263081"/>
              <a:chExt cx="653326" cy="653890"/>
            </a:xfrm>
            <a:grpFill/>
          </p:grpSpPr>
          <p:sp>
            <p:nvSpPr>
              <p:cNvPr id="35" name="Freeform 34">
                <a:extLst>
                  <a:ext uri="{FF2B5EF4-FFF2-40B4-BE49-F238E27FC236}">
                    <a16:creationId xmlns:a16="http://schemas.microsoft.com/office/drawing/2014/main" id="{BEE5EBB3-5590-D9F6-4082-0C74BAE43AA4}"/>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B441EC7-761B-DF3F-5B15-0288122E5D5C}"/>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46" name="TextBox 45">
            <a:extLst>
              <a:ext uri="{FF2B5EF4-FFF2-40B4-BE49-F238E27FC236}">
                <a16:creationId xmlns:a16="http://schemas.microsoft.com/office/drawing/2014/main" id="{442438C9-2906-094F-83F2-6374D9359597}"/>
              </a:ext>
            </a:extLst>
          </p:cNvPr>
          <p:cNvSpPr txBox="1"/>
          <p:nvPr/>
        </p:nvSpPr>
        <p:spPr>
          <a:xfrm>
            <a:off x="512131" y="380675"/>
            <a:ext cx="6096000" cy="215444"/>
          </a:xfrm>
          <a:prstGeom prst="rect">
            <a:avLst/>
          </a:prstGeom>
          <a:noFill/>
        </p:spPr>
        <p:txBody>
          <a:bodyPr wrap="square" lIns="0" tIns="0" rIns="0" bIns="0">
            <a:spAutoFit/>
          </a:bodyPr>
          <a:lstStyle/>
          <a:p>
            <a:r>
              <a:rPr lang="en-US" sz="1400" spc="100">
                <a:solidFill>
                  <a:srgbClr val="FAC8BF"/>
                </a:solidFill>
              </a:rPr>
              <a:t>SECTION INSTRUCTIONS </a:t>
            </a:r>
          </a:p>
        </p:txBody>
      </p:sp>
      <p:sp>
        <p:nvSpPr>
          <p:cNvPr id="23" name="TextBox 22">
            <a:extLst>
              <a:ext uri="{FF2B5EF4-FFF2-40B4-BE49-F238E27FC236}">
                <a16:creationId xmlns:a16="http://schemas.microsoft.com/office/drawing/2014/main" id="{1B74C45F-7B51-F587-B102-41E9E862D343}"/>
              </a:ext>
            </a:extLst>
          </p:cNvPr>
          <p:cNvSpPr txBox="1"/>
          <p:nvPr/>
        </p:nvSpPr>
        <p:spPr>
          <a:xfrm>
            <a:off x="4173289" y="3790388"/>
            <a:ext cx="7504488" cy="1416029"/>
          </a:xfrm>
          <a:prstGeom prst="rect">
            <a:avLst/>
          </a:prstGeom>
          <a:noFill/>
        </p:spPr>
        <p:txBody>
          <a:bodyPr wrap="square" lIns="0" tIns="0" rIns="0" bIns="0">
            <a:spAutoFit/>
          </a:bodyPr>
          <a:lstStyle/>
          <a:p>
            <a:pPr defTabSz="812760" hangingPunct="0">
              <a:lnSpc>
                <a:spcPct val="107000"/>
              </a:lnSpc>
              <a:spcAft>
                <a:spcPts val="400"/>
              </a:spcAft>
              <a:buClr>
                <a:schemeClr val="accent1"/>
              </a:buClr>
            </a:pPr>
            <a:r>
              <a:rPr lang="en-US" sz="1200" b="1" kern="0">
                <a:solidFill>
                  <a:schemeClr val="accent6"/>
                </a:solidFill>
                <a:ea typeface="Taub Sans" pitchFamily="2" charset="77"/>
                <a:cs typeface="Arial" panose="020B0604020202020204" pitchFamily="34" charset="0"/>
                <a:sym typeface="TaubSans-Regular"/>
              </a:rPr>
              <a:t>Implementation timeline: </a:t>
            </a:r>
            <a:r>
              <a:rPr lang="en-US" sz="1200" kern="0">
                <a:ea typeface="Taub Sans" pitchFamily="2" charset="77"/>
                <a:cs typeface="Arial" panose="020B0604020202020204" pitchFamily="34" charset="0"/>
                <a:sym typeface="TaubSans-Regular"/>
              </a:rPr>
              <a:t>This slide provides a visual roadmap for the implementation process, helping decision-makers understand the timeline and phases involved. Briefly outline the key phases of the implementation process and the expected timing for each — Kickoff Meeting, Data Migration &amp; Integration, System Configuration &amp; Customization, Testing &amp; Validation, Training, and Go Live. If specific dates are known, include those. If not, simply provide the general amount of time for each phase.</a:t>
            </a:r>
          </a:p>
          <a:p>
            <a:pPr defTabSz="812760" hangingPunct="0">
              <a:lnSpc>
                <a:spcPct val="107000"/>
              </a:lnSpc>
              <a:spcAft>
                <a:spcPts val="400"/>
              </a:spcAft>
              <a:buClr>
                <a:schemeClr val="accent1"/>
              </a:buClr>
            </a:pPr>
            <a:r>
              <a:rPr lang="en-US" sz="1200" kern="0">
                <a:ea typeface="Taub Sans" pitchFamily="2" charset="77"/>
                <a:cs typeface="Arial" panose="020B0604020202020204" pitchFamily="34" charset="0"/>
                <a:sym typeface="TaubSans-Regular"/>
              </a:rPr>
              <a:t>Change Management is a structured approach that helps individuals, teams, and the organization as a whole navigate</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and adapt to the changes introduced by the implementation of a new system and is instrumental to its adoption.</a:t>
            </a:r>
          </a:p>
        </p:txBody>
      </p:sp>
      <p:grpSp>
        <p:nvGrpSpPr>
          <p:cNvPr id="24" name="Graphic 13">
            <a:extLst>
              <a:ext uri="{FF2B5EF4-FFF2-40B4-BE49-F238E27FC236}">
                <a16:creationId xmlns:a16="http://schemas.microsoft.com/office/drawing/2014/main" id="{8B323EE9-AA03-3788-9DD7-FCB99A2BEA9B}"/>
              </a:ext>
            </a:extLst>
          </p:cNvPr>
          <p:cNvGrpSpPr/>
          <p:nvPr/>
        </p:nvGrpSpPr>
        <p:grpSpPr>
          <a:xfrm>
            <a:off x="3793892" y="3746321"/>
            <a:ext cx="254113" cy="254332"/>
            <a:chOff x="5223547" y="4263081"/>
            <a:chExt cx="653326" cy="653890"/>
          </a:xfrm>
          <a:solidFill>
            <a:schemeClr val="tx2"/>
          </a:solidFill>
        </p:grpSpPr>
        <p:sp>
          <p:nvSpPr>
            <p:cNvPr id="25" name="Freeform 24">
              <a:extLst>
                <a:ext uri="{FF2B5EF4-FFF2-40B4-BE49-F238E27FC236}">
                  <a16:creationId xmlns:a16="http://schemas.microsoft.com/office/drawing/2014/main" id="{9563E28F-5BA3-8450-A0E8-300D6431B11E}"/>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6" name="Graphic 13">
              <a:extLst>
                <a:ext uri="{FF2B5EF4-FFF2-40B4-BE49-F238E27FC236}">
                  <a16:creationId xmlns:a16="http://schemas.microsoft.com/office/drawing/2014/main" id="{7915F271-3406-3569-1EA5-4CCD4C485072}"/>
                </a:ext>
              </a:extLst>
            </p:cNvPr>
            <p:cNvGrpSpPr/>
            <p:nvPr/>
          </p:nvGrpSpPr>
          <p:grpSpPr>
            <a:xfrm>
              <a:off x="5223547" y="4263081"/>
              <a:ext cx="653326" cy="653890"/>
              <a:chOff x="5223547" y="4263081"/>
              <a:chExt cx="653326" cy="653890"/>
            </a:xfrm>
            <a:grpFill/>
          </p:grpSpPr>
          <p:sp>
            <p:nvSpPr>
              <p:cNvPr id="27" name="Freeform 26">
                <a:extLst>
                  <a:ext uri="{FF2B5EF4-FFF2-40B4-BE49-F238E27FC236}">
                    <a16:creationId xmlns:a16="http://schemas.microsoft.com/office/drawing/2014/main" id="{B049319F-B90B-2A8D-7072-520BDB6C5708}"/>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795A8F-122D-9DA7-79D9-974024F94A5D}"/>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0" name="TextBox 29">
            <a:extLst>
              <a:ext uri="{FF2B5EF4-FFF2-40B4-BE49-F238E27FC236}">
                <a16:creationId xmlns:a16="http://schemas.microsoft.com/office/drawing/2014/main" id="{F21B25E9-C2A1-26F4-A362-BFCB1EF4CA7F}"/>
              </a:ext>
            </a:extLst>
          </p:cNvPr>
          <p:cNvSpPr txBox="1"/>
          <p:nvPr/>
        </p:nvSpPr>
        <p:spPr>
          <a:xfrm>
            <a:off x="4173289" y="5441388"/>
            <a:ext cx="7504488" cy="574260"/>
          </a:xfrm>
          <a:prstGeom prst="rect">
            <a:avLst/>
          </a:prstGeom>
          <a:noFill/>
        </p:spPr>
        <p:txBody>
          <a:bodyPr wrap="square" lIns="0" tIns="0" rIns="0" bIns="0">
            <a:spAutoFit/>
          </a:bodyPr>
          <a:lstStyle/>
          <a:p>
            <a:pPr defTabSz="812760" hangingPunct="0">
              <a:lnSpc>
                <a:spcPct val="107000"/>
              </a:lnSpc>
              <a:spcAft>
                <a:spcPts val="400"/>
              </a:spcAft>
              <a:buClr>
                <a:schemeClr val="accent1"/>
              </a:buClr>
            </a:pPr>
            <a:r>
              <a:rPr lang="en-US" sz="1200" b="1" kern="0">
                <a:solidFill>
                  <a:schemeClr val="accent6"/>
                </a:solidFill>
                <a:ea typeface="Taub Sans" pitchFamily="2" charset="77"/>
                <a:cs typeface="Arial" panose="020B0604020202020204" pitchFamily="34" charset="0"/>
                <a:sym typeface="TaubSans-Regular"/>
              </a:rPr>
              <a:t>Maximizing ROI: </a:t>
            </a:r>
            <a:r>
              <a:rPr lang="en-US" sz="1200" kern="0">
                <a:ea typeface="Taub Sans" pitchFamily="2" charset="77"/>
                <a:cs typeface="Arial" panose="020B0604020202020204" pitchFamily="34" charset="0"/>
                <a:sym typeface="TaubSans-Regular"/>
              </a:rPr>
              <a:t>This slide shifts the focus to the financial aspect, presenting a summary of the investment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and outlining strategies for maximizing return. Use the Cost &amp; ROI Calculator slide from the beginning of the deck </a:t>
            </a:r>
            <a:br>
              <a:rPr lang="en-US" sz="1200" kern="0">
                <a:ea typeface="Taub Sans" pitchFamily="2" charset="77"/>
                <a:cs typeface="Arial" panose="020B0604020202020204" pitchFamily="34" charset="0"/>
                <a:sym typeface="TaubSans-Regular"/>
              </a:rPr>
            </a:br>
            <a:r>
              <a:rPr lang="en-US" sz="1200" kern="0">
                <a:ea typeface="Taub Sans" pitchFamily="2" charset="77"/>
                <a:cs typeface="Arial" panose="020B0604020202020204" pitchFamily="34" charset="0"/>
                <a:sym typeface="TaubSans-Regular"/>
              </a:rPr>
              <a:t>to identify and replace the numbers. Be prepared to talk through how you identified these costs.</a:t>
            </a:r>
          </a:p>
        </p:txBody>
      </p:sp>
      <p:grpSp>
        <p:nvGrpSpPr>
          <p:cNvPr id="31" name="Graphic 13">
            <a:extLst>
              <a:ext uri="{FF2B5EF4-FFF2-40B4-BE49-F238E27FC236}">
                <a16:creationId xmlns:a16="http://schemas.microsoft.com/office/drawing/2014/main" id="{943DB77C-82FD-9526-BAFD-622B28658E39}"/>
              </a:ext>
            </a:extLst>
          </p:cNvPr>
          <p:cNvGrpSpPr/>
          <p:nvPr/>
        </p:nvGrpSpPr>
        <p:grpSpPr>
          <a:xfrm>
            <a:off x="3793892" y="5397321"/>
            <a:ext cx="254113" cy="254332"/>
            <a:chOff x="5223547" y="4263081"/>
            <a:chExt cx="653326" cy="653890"/>
          </a:xfrm>
          <a:solidFill>
            <a:schemeClr val="tx2"/>
          </a:solidFill>
        </p:grpSpPr>
        <p:sp>
          <p:nvSpPr>
            <p:cNvPr id="32" name="Freeform 31">
              <a:extLst>
                <a:ext uri="{FF2B5EF4-FFF2-40B4-BE49-F238E27FC236}">
                  <a16:creationId xmlns:a16="http://schemas.microsoft.com/office/drawing/2014/main" id="{EFD530EE-2369-BFBC-76ED-52643DE1705E}"/>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33" name="Graphic 13">
              <a:extLst>
                <a:ext uri="{FF2B5EF4-FFF2-40B4-BE49-F238E27FC236}">
                  <a16:creationId xmlns:a16="http://schemas.microsoft.com/office/drawing/2014/main" id="{C8FD6C14-70E6-316A-7C76-D8D83743186C}"/>
                </a:ext>
              </a:extLst>
            </p:cNvPr>
            <p:cNvGrpSpPr/>
            <p:nvPr/>
          </p:nvGrpSpPr>
          <p:grpSpPr>
            <a:xfrm>
              <a:off x="5223547" y="4263081"/>
              <a:ext cx="653326" cy="653890"/>
              <a:chOff x="5223547" y="4263081"/>
              <a:chExt cx="653326" cy="653890"/>
            </a:xfrm>
            <a:grpFill/>
          </p:grpSpPr>
          <p:sp>
            <p:nvSpPr>
              <p:cNvPr id="34" name="Freeform 33">
                <a:extLst>
                  <a:ext uri="{FF2B5EF4-FFF2-40B4-BE49-F238E27FC236}">
                    <a16:creationId xmlns:a16="http://schemas.microsoft.com/office/drawing/2014/main" id="{EF866773-DBE9-6BA8-4A7C-409A03598203}"/>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A881E-7223-D112-B224-19191A5D7C21}"/>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9" name="Rectangle 8">
            <a:extLst>
              <a:ext uri="{FF2B5EF4-FFF2-40B4-BE49-F238E27FC236}">
                <a16:creationId xmlns:a16="http://schemas.microsoft.com/office/drawing/2014/main" id="{9BFCD7A6-DD43-2016-FF59-0DB46FC87772}"/>
              </a:ext>
            </a:extLst>
          </p:cNvPr>
          <p:cNvSpPr/>
          <p:nvPr/>
        </p:nvSpPr>
        <p:spPr>
          <a:xfrm>
            <a:off x="291828" y="268511"/>
            <a:ext cx="11635127" cy="6502730"/>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128343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t="7948" b="50000"/>
          <a:stretch/>
        </p:blipFill>
        <p:spPr>
          <a:xfrm>
            <a:off x="-1" y="7038"/>
            <a:ext cx="12192794" cy="3421962"/>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1" y="3429000"/>
            <a:ext cx="946982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9" name="ADP MAS Executive Overview…">
            <a:extLst>
              <a:ext uri="{FF2B5EF4-FFF2-40B4-BE49-F238E27FC236}">
                <a16:creationId xmlns:a16="http://schemas.microsoft.com/office/drawing/2014/main" id="{E200346A-0512-C24A-9F2F-1C744B2E8F98}"/>
              </a:ext>
            </a:extLst>
          </p:cNvPr>
          <p:cNvSpPr txBox="1"/>
          <p:nvPr/>
        </p:nvSpPr>
        <p:spPr>
          <a:xfrm>
            <a:off x="657508" y="6488415"/>
            <a:ext cx="238687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pPr defTabSz="914354">
              <a:defRPr/>
            </a:pPr>
            <a:r>
              <a:rPr lang="en-US" sz="800">
                <a:solidFill>
                  <a:schemeClr val="bg1"/>
                </a:solidFill>
                <a:latin typeface="Taub Sans"/>
                <a:cs typeface="Helvetica"/>
              </a:rPr>
              <a:t>Copyright © 2024 ADP, Inc. Proprietary and Confidential.</a:t>
            </a:r>
          </a:p>
        </p:txBody>
      </p:sp>
      <p:sp>
        <p:nvSpPr>
          <p:cNvPr id="2" name="TextBox 1">
            <a:extLst>
              <a:ext uri="{FF2B5EF4-FFF2-40B4-BE49-F238E27FC236}">
                <a16:creationId xmlns:a16="http://schemas.microsoft.com/office/drawing/2014/main" id="{304378BE-8387-1E01-5545-05E98E6B7A5F}"/>
              </a:ext>
            </a:extLst>
          </p:cNvPr>
          <p:cNvSpPr txBox="1"/>
          <p:nvPr/>
        </p:nvSpPr>
        <p:spPr>
          <a:xfrm>
            <a:off x="657508" y="4128873"/>
            <a:ext cx="8433940" cy="1477328"/>
          </a:xfrm>
          <a:prstGeom prst="rect">
            <a:avLst/>
          </a:prstGeom>
          <a:noFill/>
        </p:spPr>
        <p:txBody>
          <a:bodyPr wrap="square" lIns="0" tIns="0" rIns="0" bIns="0">
            <a:spAutoFit/>
          </a:bodyPr>
          <a:lstStyle/>
          <a:p>
            <a:pPr>
              <a:spcAft>
                <a:spcPts val="600"/>
              </a:spcAft>
            </a:pPr>
            <a:r>
              <a:rPr lang="en-US" sz="4800" b="1">
                <a:solidFill>
                  <a:srgbClr val="FAC8BF"/>
                </a:solidFill>
              </a:rPr>
              <a:t>Next steps: </a:t>
            </a:r>
            <a:r>
              <a:rPr lang="en-US" sz="4800">
                <a:solidFill>
                  <a:schemeClr val="bg1"/>
                </a:solidFill>
              </a:rPr>
              <a:t>Implementation </a:t>
            </a:r>
            <a:br>
              <a:rPr lang="en-US" sz="4800">
                <a:solidFill>
                  <a:schemeClr val="bg1"/>
                </a:solidFill>
              </a:rPr>
            </a:br>
            <a:r>
              <a:rPr lang="en-US" sz="4800">
                <a:solidFill>
                  <a:schemeClr val="bg1"/>
                </a:solidFill>
              </a:rPr>
              <a:t>and return on investment</a:t>
            </a:r>
          </a:p>
        </p:txBody>
      </p:sp>
    </p:spTree>
    <p:extLst>
      <p:ext uri="{BB962C8B-B14F-4D97-AF65-F5344CB8AC3E}">
        <p14:creationId xmlns:p14="http://schemas.microsoft.com/office/powerpoint/2010/main" val="50321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2726645"/>
            <a:ext cx="2386145" cy="1157561"/>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4"/>
                </a:solidFill>
                <a:ea typeface="Taub Sans" pitchFamily="2" charset="77"/>
                <a:cs typeface="Arial" panose="020B0604020202020204" pitchFamily="34" charset="0"/>
                <a:sym typeface="TaubSans-Regular"/>
              </a:rPr>
              <a:t>Replace this text with the anticipated members of the Implementation Team.</a:t>
            </a: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Implementation team</a:t>
            </a:r>
          </a:p>
        </p:txBody>
      </p:sp>
      <p:sp>
        <p:nvSpPr>
          <p:cNvPr id="27" name="TextBox 26">
            <a:extLst>
              <a:ext uri="{FF2B5EF4-FFF2-40B4-BE49-F238E27FC236}">
                <a16:creationId xmlns:a16="http://schemas.microsoft.com/office/drawing/2014/main" id="{A8D84144-05C0-886A-DFC3-DF2D95C6D1D8}"/>
              </a:ext>
            </a:extLst>
          </p:cNvPr>
          <p:cNvSpPr txBox="1"/>
          <p:nvPr/>
        </p:nvSpPr>
        <p:spPr>
          <a:xfrm>
            <a:off x="7971512" y="2014498"/>
            <a:ext cx="3678505" cy="3854966"/>
          </a:xfrm>
          <a:prstGeom prst="rect">
            <a:avLst/>
          </a:prstGeom>
          <a:noFill/>
        </p:spPr>
        <p:txBody>
          <a:bodyPr wrap="square" lIns="0" tIns="0" rIns="0" bIns="0">
            <a:spAutoFit/>
          </a:bodyPr>
          <a:lstStyle/>
          <a:p>
            <a:pPr defTabSz="812760" hangingPunct="0">
              <a:lnSpc>
                <a:spcPct val="107000"/>
              </a:lnSpc>
              <a:spcAft>
                <a:spcPts val="823"/>
              </a:spcAft>
            </a:pPr>
            <a:r>
              <a:rPr lang="en-US" sz="1600" b="1" kern="0">
                <a:solidFill>
                  <a:schemeClr val="accent4"/>
                </a:solidFill>
                <a:ea typeface="Taub Sans" pitchFamily="2" charset="77"/>
                <a:cs typeface="Arial" panose="020B0604020202020204" pitchFamily="34" charset="0"/>
                <a:sym typeface="TaubSans-Regular"/>
              </a:rPr>
              <a:t>Some of the common areas included are below. Be sure to remove any that are not applicable to your evaluation team:</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Project Manager</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HR Representatives — Benefits, HRIS, Talent Management</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IT Specialists — Security, Integrations, Data Migration</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Payroll Specialists</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Finance Specialists</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Legal/Risk Management</a:t>
            </a:r>
          </a:p>
          <a:p>
            <a:pPr marL="285750" indent="-285750" defTabSz="812760" hangingPunct="0">
              <a:lnSpc>
                <a:spcPct val="107000"/>
              </a:lnSpc>
              <a:spcAft>
                <a:spcPts val="823"/>
              </a:spcAft>
              <a:buFont typeface="Arial" panose="020B0604020202020204" pitchFamily="34" charset="0"/>
              <a:buChar char="•"/>
            </a:pPr>
            <a:r>
              <a:rPr lang="en-US" sz="1600" b="1" kern="0">
                <a:solidFill>
                  <a:schemeClr val="accent4"/>
                </a:solidFill>
                <a:ea typeface="Taub Sans" pitchFamily="2" charset="77"/>
                <a:cs typeface="Arial" panose="020B0604020202020204" pitchFamily="34" charset="0"/>
                <a:sym typeface="TaubSans-Regular"/>
              </a:rPr>
              <a:t>End User Representatives</a:t>
            </a:r>
          </a:p>
        </p:txBody>
      </p:sp>
      <p:sp>
        <p:nvSpPr>
          <p:cNvPr id="29" name="TextBox 28">
            <a:extLst>
              <a:ext uri="{FF2B5EF4-FFF2-40B4-BE49-F238E27FC236}">
                <a16:creationId xmlns:a16="http://schemas.microsoft.com/office/drawing/2014/main" id="{FA33CBF3-EE65-B939-BD45-20678AF580EE}"/>
              </a:ext>
            </a:extLst>
          </p:cNvPr>
          <p:cNvSpPr txBox="1"/>
          <p:nvPr/>
        </p:nvSpPr>
        <p:spPr>
          <a:xfrm>
            <a:off x="4020561" y="2259114"/>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grpSp>
        <p:nvGrpSpPr>
          <p:cNvPr id="5" name="Graphic 3">
            <a:extLst>
              <a:ext uri="{FF2B5EF4-FFF2-40B4-BE49-F238E27FC236}">
                <a16:creationId xmlns:a16="http://schemas.microsoft.com/office/drawing/2014/main" id="{B77B2F1D-8D78-E821-1072-90B5337322CD}"/>
              </a:ext>
            </a:extLst>
          </p:cNvPr>
          <p:cNvGrpSpPr/>
          <p:nvPr/>
        </p:nvGrpSpPr>
        <p:grpSpPr>
          <a:xfrm>
            <a:off x="512131" y="2014498"/>
            <a:ext cx="754532" cy="544940"/>
            <a:chOff x="5982494" y="3346450"/>
            <a:chExt cx="228600" cy="165100"/>
          </a:xfrm>
          <a:solidFill>
            <a:schemeClr val="accent6"/>
          </a:solidFill>
        </p:grpSpPr>
        <p:sp>
          <p:nvSpPr>
            <p:cNvPr id="9" name="Freeform 8">
              <a:extLst>
                <a:ext uri="{FF2B5EF4-FFF2-40B4-BE49-F238E27FC236}">
                  <a16:creationId xmlns:a16="http://schemas.microsoft.com/office/drawing/2014/main" id="{17925A69-D852-D4C3-82B6-238BAFCBF17B}"/>
                </a:ext>
              </a:extLst>
            </p:cNvPr>
            <p:cNvSpPr/>
            <p:nvPr/>
          </p:nvSpPr>
          <p:spPr>
            <a:xfrm>
              <a:off x="5982494" y="3420561"/>
              <a:ext cx="228600" cy="90988"/>
            </a:xfrm>
            <a:custGeom>
              <a:avLst/>
              <a:gdLst>
                <a:gd name="connsiteX0" fmla="*/ 156781 w 228600"/>
                <a:gd name="connsiteY0" fmla="*/ 90988 h 90988"/>
                <a:gd name="connsiteX1" fmla="*/ 137732 w 228600"/>
                <a:gd name="connsiteY1" fmla="*/ 90988 h 90988"/>
                <a:gd name="connsiteX2" fmla="*/ 137732 w 228600"/>
                <a:gd name="connsiteY2" fmla="*/ 18344 h 90988"/>
                <a:gd name="connsiteX3" fmla="*/ 90869 w 228600"/>
                <a:gd name="connsiteY3" fmla="*/ 18344 h 90988"/>
                <a:gd name="connsiteX4" fmla="*/ 90869 w 228600"/>
                <a:gd name="connsiteY4" fmla="*/ 90988 h 90988"/>
                <a:gd name="connsiteX5" fmla="*/ 71819 w 228600"/>
                <a:gd name="connsiteY5" fmla="*/ 90988 h 90988"/>
                <a:gd name="connsiteX6" fmla="*/ 71819 w 228600"/>
                <a:gd name="connsiteY6" fmla="*/ 0 h 90988"/>
                <a:gd name="connsiteX7" fmla="*/ 156781 w 228600"/>
                <a:gd name="connsiteY7" fmla="*/ 0 h 90988"/>
                <a:gd name="connsiteX8" fmla="*/ 156781 w 228600"/>
                <a:gd name="connsiteY8" fmla="*/ 90988 h 90988"/>
                <a:gd name="connsiteX9" fmla="*/ 19050 w 228600"/>
                <a:gd name="connsiteY9" fmla="*/ 90988 h 90988"/>
                <a:gd name="connsiteX10" fmla="*/ 0 w 228600"/>
                <a:gd name="connsiteY10" fmla="*/ 90988 h 90988"/>
                <a:gd name="connsiteX11" fmla="*/ 0 w 228600"/>
                <a:gd name="connsiteY11" fmla="*/ 26783 h 90988"/>
                <a:gd name="connsiteX12" fmla="*/ 57150 w 228600"/>
                <a:gd name="connsiteY12" fmla="*/ 26783 h 90988"/>
                <a:gd name="connsiteX13" fmla="*/ 57150 w 228600"/>
                <a:gd name="connsiteY13" fmla="*/ 45127 h 90988"/>
                <a:gd name="connsiteX14" fmla="*/ 19050 w 228600"/>
                <a:gd name="connsiteY14" fmla="*/ 45127 h 90988"/>
                <a:gd name="connsiteX15" fmla="*/ 19050 w 228600"/>
                <a:gd name="connsiteY15" fmla="*/ 90988 h 90988"/>
                <a:gd name="connsiteX16" fmla="*/ 228600 w 228600"/>
                <a:gd name="connsiteY16" fmla="*/ 90988 h 90988"/>
                <a:gd name="connsiteX17" fmla="*/ 209550 w 228600"/>
                <a:gd name="connsiteY17" fmla="*/ 90988 h 90988"/>
                <a:gd name="connsiteX18" fmla="*/ 209550 w 228600"/>
                <a:gd name="connsiteY18" fmla="*/ 45127 h 90988"/>
                <a:gd name="connsiteX19" fmla="*/ 171450 w 228600"/>
                <a:gd name="connsiteY19" fmla="*/ 45127 h 90988"/>
                <a:gd name="connsiteX20" fmla="*/ 171450 w 228600"/>
                <a:gd name="connsiteY20" fmla="*/ 26783 h 90988"/>
                <a:gd name="connsiteX21" fmla="*/ 228600 w 228600"/>
                <a:gd name="connsiteY21" fmla="*/ 26783 h 90988"/>
                <a:gd name="connsiteX22" fmla="*/ 228600 w 228600"/>
                <a:gd name="connsiteY22" fmla="*/ 90988 h 9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90988">
                  <a:moveTo>
                    <a:pt x="156781" y="90988"/>
                  </a:moveTo>
                  <a:lnTo>
                    <a:pt x="137732" y="90988"/>
                  </a:lnTo>
                  <a:lnTo>
                    <a:pt x="137732" y="18344"/>
                  </a:lnTo>
                  <a:lnTo>
                    <a:pt x="90869" y="18344"/>
                  </a:lnTo>
                  <a:lnTo>
                    <a:pt x="90869" y="90988"/>
                  </a:lnTo>
                  <a:lnTo>
                    <a:pt x="71819" y="90988"/>
                  </a:lnTo>
                  <a:lnTo>
                    <a:pt x="71819" y="0"/>
                  </a:lnTo>
                  <a:lnTo>
                    <a:pt x="156781" y="0"/>
                  </a:lnTo>
                  <a:lnTo>
                    <a:pt x="156781" y="90988"/>
                  </a:lnTo>
                  <a:close/>
                  <a:moveTo>
                    <a:pt x="19050" y="90988"/>
                  </a:moveTo>
                  <a:lnTo>
                    <a:pt x="0" y="90988"/>
                  </a:lnTo>
                  <a:lnTo>
                    <a:pt x="0" y="26783"/>
                  </a:lnTo>
                  <a:lnTo>
                    <a:pt x="57150" y="26783"/>
                  </a:lnTo>
                  <a:lnTo>
                    <a:pt x="57150" y="45127"/>
                  </a:lnTo>
                  <a:lnTo>
                    <a:pt x="19050" y="45127"/>
                  </a:lnTo>
                  <a:lnTo>
                    <a:pt x="19050" y="90988"/>
                  </a:lnTo>
                  <a:close/>
                  <a:moveTo>
                    <a:pt x="228600" y="90988"/>
                  </a:moveTo>
                  <a:lnTo>
                    <a:pt x="209550" y="90988"/>
                  </a:lnTo>
                  <a:lnTo>
                    <a:pt x="209550" y="45127"/>
                  </a:lnTo>
                  <a:lnTo>
                    <a:pt x="171450" y="45127"/>
                  </a:lnTo>
                  <a:lnTo>
                    <a:pt x="171450" y="26783"/>
                  </a:lnTo>
                  <a:lnTo>
                    <a:pt x="228600" y="26783"/>
                  </a:lnTo>
                  <a:lnTo>
                    <a:pt x="228600" y="90988"/>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A5AB3A-84DE-0D9B-D02C-5FE53D68461C}"/>
                </a:ext>
              </a:extLst>
            </p:cNvPr>
            <p:cNvSpPr/>
            <p:nvPr/>
          </p:nvSpPr>
          <p:spPr>
            <a:xfrm>
              <a:off x="5992019" y="3346450"/>
              <a:ext cx="209550" cy="91722"/>
            </a:xfrm>
            <a:custGeom>
              <a:avLst/>
              <a:gdLst>
                <a:gd name="connsiteX0" fmla="*/ 104775 w 209550"/>
                <a:gd name="connsiteY0" fmla="*/ 18344 h 91722"/>
                <a:gd name="connsiteX1" fmla="*/ 92297 w 209550"/>
                <a:gd name="connsiteY1" fmla="*/ 30360 h 91722"/>
                <a:gd name="connsiteX2" fmla="*/ 104775 w 209550"/>
                <a:gd name="connsiteY2" fmla="*/ 42376 h 91722"/>
                <a:gd name="connsiteX3" fmla="*/ 117253 w 209550"/>
                <a:gd name="connsiteY3" fmla="*/ 30360 h 91722"/>
                <a:gd name="connsiteX4" fmla="*/ 104775 w 209550"/>
                <a:gd name="connsiteY4" fmla="*/ 18344 h 91722"/>
                <a:gd name="connsiteX5" fmla="*/ 104775 w 209550"/>
                <a:gd name="connsiteY5" fmla="*/ 60720 h 91722"/>
                <a:gd name="connsiteX6" fmla="*/ 73247 w 209550"/>
                <a:gd name="connsiteY6" fmla="*/ 30360 h 91722"/>
                <a:gd name="connsiteX7" fmla="*/ 104775 w 209550"/>
                <a:gd name="connsiteY7" fmla="*/ 0 h 91722"/>
                <a:gd name="connsiteX8" fmla="*/ 136303 w 209550"/>
                <a:gd name="connsiteY8" fmla="*/ 30360 h 91722"/>
                <a:gd name="connsiteX9" fmla="*/ 104775 w 209550"/>
                <a:gd name="connsiteY9" fmla="*/ 60720 h 91722"/>
                <a:gd name="connsiteX10" fmla="*/ 28575 w 209550"/>
                <a:gd name="connsiteY10" fmla="*/ 55033 h 91722"/>
                <a:gd name="connsiteX11" fmla="*/ 19050 w 209550"/>
                <a:gd name="connsiteY11" fmla="*/ 64206 h 91722"/>
                <a:gd name="connsiteX12" fmla="*/ 28575 w 209550"/>
                <a:gd name="connsiteY12" fmla="*/ 73378 h 91722"/>
                <a:gd name="connsiteX13" fmla="*/ 38100 w 209550"/>
                <a:gd name="connsiteY13" fmla="*/ 64206 h 91722"/>
                <a:gd name="connsiteX14" fmla="*/ 28575 w 209550"/>
                <a:gd name="connsiteY14" fmla="*/ 55033 h 91722"/>
                <a:gd name="connsiteX15" fmla="*/ 28575 w 209550"/>
                <a:gd name="connsiteY15" fmla="*/ 91722 h 91722"/>
                <a:gd name="connsiteX16" fmla="*/ 0 w 209550"/>
                <a:gd name="connsiteY16" fmla="*/ 64206 h 91722"/>
                <a:gd name="connsiteX17" fmla="*/ 28575 w 209550"/>
                <a:gd name="connsiteY17" fmla="*/ 36689 h 91722"/>
                <a:gd name="connsiteX18" fmla="*/ 57150 w 209550"/>
                <a:gd name="connsiteY18" fmla="*/ 64206 h 91722"/>
                <a:gd name="connsiteX19" fmla="*/ 28575 w 209550"/>
                <a:gd name="connsiteY19" fmla="*/ 91722 h 91722"/>
                <a:gd name="connsiteX20" fmla="*/ 180975 w 209550"/>
                <a:gd name="connsiteY20" fmla="*/ 55033 h 91722"/>
                <a:gd name="connsiteX21" fmla="*/ 171450 w 209550"/>
                <a:gd name="connsiteY21" fmla="*/ 64206 h 91722"/>
                <a:gd name="connsiteX22" fmla="*/ 180975 w 209550"/>
                <a:gd name="connsiteY22" fmla="*/ 73378 h 91722"/>
                <a:gd name="connsiteX23" fmla="*/ 190500 w 209550"/>
                <a:gd name="connsiteY23" fmla="*/ 64206 h 91722"/>
                <a:gd name="connsiteX24" fmla="*/ 180975 w 209550"/>
                <a:gd name="connsiteY24" fmla="*/ 55033 h 91722"/>
                <a:gd name="connsiteX25" fmla="*/ 180975 w 209550"/>
                <a:gd name="connsiteY25" fmla="*/ 91722 h 91722"/>
                <a:gd name="connsiteX26" fmla="*/ 152400 w 209550"/>
                <a:gd name="connsiteY26" fmla="*/ 64206 h 91722"/>
                <a:gd name="connsiteX27" fmla="*/ 180975 w 209550"/>
                <a:gd name="connsiteY27" fmla="*/ 36689 h 91722"/>
                <a:gd name="connsiteX28" fmla="*/ 209550 w 209550"/>
                <a:gd name="connsiteY28" fmla="*/ 64206 h 91722"/>
                <a:gd name="connsiteX29" fmla="*/ 180975 w 209550"/>
                <a:gd name="connsiteY29" fmla="*/ 91722 h 9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550" h="91722">
                  <a:moveTo>
                    <a:pt x="104775" y="18344"/>
                  </a:moveTo>
                  <a:cubicBezTo>
                    <a:pt x="97917" y="18344"/>
                    <a:pt x="92297" y="23756"/>
                    <a:pt x="92297" y="30360"/>
                  </a:cubicBezTo>
                  <a:cubicBezTo>
                    <a:pt x="92297" y="36964"/>
                    <a:pt x="97917" y="42376"/>
                    <a:pt x="104775" y="42376"/>
                  </a:cubicBezTo>
                  <a:cubicBezTo>
                    <a:pt x="111633" y="42376"/>
                    <a:pt x="117253" y="36964"/>
                    <a:pt x="117253" y="30360"/>
                  </a:cubicBezTo>
                  <a:cubicBezTo>
                    <a:pt x="117253" y="23756"/>
                    <a:pt x="111633" y="18344"/>
                    <a:pt x="104775" y="18344"/>
                  </a:cubicBezTo>
                  <a:close/>
                  <a:moveTo>
                    <a:pt x="104775" y="60720"/>
                  </a:moveTo>
                  <a:cubicBezTo>
                    <a:pt x="87440" y="60720"/>
                    <a:pt x="73247" y="47145"/>
                    <a:pt x="73247" y="30360"/>
                  </a:cubicBezTo>
                  <a:cubicBezTo>
                    <a:pt x="73247" y="13575"/>
                    <a:pt x="87344" y="0"/>
                    <a:pt x="104775" y="0"/>
                  </a:cubicBezTo>
                  <a:cubicBezTo>
                    <a:pt x="122206" y="0"/>
                    <a:pt x="136303" y="13575"/>
                    <a:pt x="136303" y="30360"/>
                  </a:cubicBezTo>
                  <a:cubicBezTo>
                    <a:pt x="136303" y="47145"/>
                    <a:pt x="122206" y="60720"/>
                    <a:pt x="104775" y="60720"/>
                  </a:cubicBezTo>
                  <a:close/>
                  <a:moveTo>
                    <a:pt x="28575" y="55033"/>
                  </a:moveTo>
                  <a:cubicBezTo>
                    <a:pt x="23336" y="55033"/>
                    <a:pt x="19050" y="59161"/>
                    <a:pt x="19050" y="64206"/>
                  </a:cubicBezTo>
                  <a:cubicBezTo>
                    <a:pt x="19050" y="69250"/>
                    <a:pt x="23336" y="73378"/>
                    <a:pt x="28575" y="73378"/>
                  </a:cubicBezTo>
                  <a:cubicBezTo>
                    <a:pt x="33814" y="73378"/>
                    <a:pt x="38100" y="69250"/>
                    <a:pt x="38100" y="64206"/>
                  </a:cubicBezTo>
                  <a:cubicBezTo>
                    <a:pt x="38100" y="59161"/>
                    <a:pt x="33814" y="55033"/>
                    <a:pt x="28575" y="55033"/>
                  </a:cubicBezTo>
                  <a:close/>
                  <a:moveTo>
                    <a:pt x="28575" y="91722"/>
                  </a:moveTo>
                  <a:cubicBezTo>
                    <a:pt x="12859" y="91722"/>
                    <a:pt x="0" y="79340"/>
                    <a:pt x="0" y="64206"/>
                  </a:cubicBezTo>
                  <a:cubicBezTo>
                    <a:pt x="0" y="49071"/>
                    <a:pt x="12859" y="36689"/>
                    <a:pt x="28575" y="36689"/>
                  </a:cubicBezTo>
                  <a:cubicBezTo>
                    <a:pt x="44291" y="36689"/>
                    <a:pt x="57150" y="49071"/>
                    <a:pt x="57150" y="64206"/>
                  </a:cubicBezTo>
                  <a:cubicBezTo>
                    <a:pt x="57150" y="79340"/>
                    <a:pt x="44291" y="91722"/>
                    <a:pt x="28575" y="91722"/>
                  </a:cubicBezTo>
                  <a:close/>
                  <a:moveTo>
                    <a:pt x="180975" y="55033"/>
                  </a:moveTo>
                  <a:cubicBezTo>
                    <a:pt x="175736" y="55033"/>
                    <a:pt x="171450" y="59161"/>
                    <a:pt x="171450" y="64206"/>
                  </a:cubicBezTo>
                  <a:cubicBezTo>
                    <a:pt x="171450" y="69250"/>
                    <a:pt x="175736" y="73378"/>
                    <a:pt x="180975" y="73378"/>
                  </a:cubicBezTo>
                  <a:cubicBezTo>
                    <a:pt x="186214" y="73378"/>
                    <a:pt x="190500" y="69250"/>
                    <a:pt x="190500" y="64206"/>
                  </a:cubicBezTo>
                  <a:cubicBezTo>
                    <a:pt x="190500" y="59161"/>
                    <a:pt x="186214" y="55033"/>
                    <a:pt x="180975" y="55033"/>
                  </a:cubicBezTo>
                  <a:close/>
                  <a:moveTo>
                    <a:pt x="180975" y="91722"/>
                  </a:moveTo>
                  <a:cubicBezTo>
                    <a:pt x="165259" y="91722"/>
                    <a:pt x="152400" y="79340"/>
                    <a:pt x="152400" y="64206"/>
                  </a:cubicBezTo>
                  <a:cubicBezTo>
                    <a:pt x="152400" y="49071"/>
                    <a:pt x="165259" y="36689"/>
                    <a:pt x="180975" y="36689"/>
                  </a:cubicBezTo>
                  <a:cubicBezTo>
                    <a:pt x="196691" y="36689"/>
                    <a:pt x="209550" y="49071"/>
                    <a:pt x="209550" y="64206"/>
                  </a:cubicBezTo>
                  <a:cubicBezTo>
                    <a:pt x="209550" y="79340"/>
                    <a:pt x="196691" y="91722"/>
                    <a:pt x="180975" y="91722"/>
                  </a:cubicBezTo>
                  <a:close/>
                </a:path>
              </a:pathLst>
            </a:custGeom>
            <a:solidFill>
              <a:schemeClr val="tx2"/>
            </a:solid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C231D443-23B5-E887-FD42-5F344C5CEFCD}"/>
              </a:ext>
            </a:extLst>
          </p:cNvPr>
          <p:cNvSpPr txBox="1"/>
          <p:nvPr/>
        </p:nvSpPr>
        <p:spPr>
          <a:xfrm>
            <a:off x="4020561" y="3031336"/>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3" name="TextBox 12">
            <a:extLst>
              <a:ext uri="{FF2B5EF4-FFF2-40B4-BE49-F238E27FC236}">
                <a16:creationId xmlns:a16="http://schemas.microsoft.com/office/drawing/2014/main" id="{FA37E52C-E2ED-495A-620B-75A0CC0CB3DE}"/>
              </a:ext>
            </a:extLst>
          </p:cNvPr>
          <p:cNvSpPr txBox="1"/>
          <p:nvPr/>
        </p:nvSpPr>
        <p:spPr>
          <a:xfrm>
            <a:off x="4020561" y="3803558"/>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4" name="TextBox 13">
            <a:extLst>
              <a:ext uri="{FF2B5EF4-FFF2-40B4-BE49-F238E27FC236}">
                <a16:creationId xmlns:a16="http://schemas.microsoft.com/office/drawing/2014/main" id="{39D4B1DB-3C69-33FA-A303-802F12EF8B02}"/>
              </a:ext>
            </a:extLst>
          </p:cNvPr>
          <p:cNvSpPr txBox="1"/>
          <p:nvPr/>
        </p:nvSpPr>
        <p:spPr>
          <a:xfrm>
            <a:off x="4020561" y="4575780"/>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
        <p:nvSpPr>
          <p:cNvPr id="15" name="TextBox 14">
            <a:extLst>
              <a:ext uri="{FF2B5EF4-FFF2-40B4-BE49-F238E27FC236}">
                <a16:creationId xmlns:a16="http://schemas.microsoft.com/office/drawing/2014/main" id="{643D6E29-8CA6-BCEB-EE3D-822AD6D5BF83}"/>
              </a:ext>
            </a:extLst>
          </p:cNvPr>
          <p:cNvSpPr txBox="1"/>
          <p:nvPr/>
        </p:nvSpPr>
        <p:spPr>
          <a:xfrm>
            <a:off x="4020561" y="5348001"/>
            <a:ext cx="4151674" cy="2462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Name — </a:t>
            </a:r>
            <a:r>
              <a:rPr lang="en-US" sz="1600" kern="0">
                <a:ea typeface="Taub Sans" pitchFamily="2" charset="77"/>
                <a:cs typeface="Arial" panose="020B0604020202020204" pitchFamily="34" charset="0"/>
                <a:sym typeface="TaubSans-Regular"/>
              </a:rPr>
              <a:t>Title, Department</a:t>
            </a:r>
            <a:endParaRPr lang="en-US" sz="1400" kern="0">
              <a:ea typeface="Taub Sans" pitchFamily="2" charset="77"/>
              <a:cs typeface="Arial" panose="020B0604020202020204" pitchFamily="34" charset="0"/>
              <a:sym typeface="TaubSans-Regular"/>
            </a:endParaRPr>
          </a:p>
        </p:txBody>
      </p:sp>
    </p:spTree>
    <p:extLst>
      <p:ext uri="{BB962C8B-B14F-4D97-AF65-F5344CB8AC3E}">
        <p14:creationId xmlns:p14="http://schemas.microsoft.com/office/powerpoint/2010/main" val="206714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Next steps</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Implementation timeline</a:t>
            </a:r>
          </a:p>
        </p:txBody>
      </p:sp>
      <p:sp>
        <p:nvSpPr>
          <p:cNvPr id="2" name="Pentagon 1">
            <a:extLst>
              <a:ext uri="{FF2B5EF4-FFF2-40B4-BE49-F238E27FC236}">
                <a16:creationId xmlns:a16="http://schemas.microsoft.com/office/drawing/2014/main" id="{CDDB8B9B-31EB-9375-53A9-3335D1E69470}"/>
              </a:ext>
            </a:extLst>
          </p:cNvPr>
          <p:cNvSpPr/>
          <p:nvPr/>
        </p:nvSpPr>
        <p:spPr>
          <a:xfrm>
            <a:off x="512131" y="4321366"/>
            <a:ext cx="10956428" cy="517793"/>
          </a:xfrm>
          <a:prstGeom prst="homePlat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r>
              <a:rPr lang="en-FR" sz="1600" b="1">
                <a:solidFill>
                  <a:schemeClr val="bg1"/>
                </a:solidFill>
                <a:effectLst/>
                <a:latin typeface="Taub Sans" pitchFamily="2" charset="77"/>
                <a:ea typeface="Taub Sans" pitchFamily="2" charset="77"/>
              </a:rPr>
              <a:t>Change management </a:t>
            </a:r>
            <a:endParaRPr lang="en-US" sz="1100" b="1">
              <a:solidFill>
                <a:schemeClr val="bg1"/>
              </a:solidFill>
              <a:latin typeface="Taub Sans" pitchFamily="2" charset="77"/>
              <a:ea typeface="Taub Sans" pitchFamily="2" charset="77"/>
            </a:endParaRPr>
          </a:p>
        </p:txBody>
      </p:sp>
      <p:cxnSp>
        <p:nvCxnSpPr>
          <p:cNvPr id="16" name="Straight Connector 15">
            <a:extLst>
              <a:ext uri="{FF2B5EF4-FFF2-40B4-BE49-F238E27FC236}">
                <a16:creationId xmlns:a16="http://schemas.microsoft.com/office/drawing/2014/main" id="{63B10291-D0E6-71BC-FFB6-4394365DE676}"/>
              </a:ext>
            </a:extLst>
          </p:cNvPr>
          <p:cNvCxnSpPr>
            <a:cxnSpLocks/>
          </p:cNvCxnSpPr>
          <p:nvPr/>
        </p:nvCxnSpPr>
        <p:spPr>
          <a:xfrm flipV="1">
            <a:off x="1476558"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D2EB1CC-61C6-6026-4493-606AD473800A}"/>
              </a:ext>
            </a:extLst>
          </p:cNvPr>
          <p:cNvSpPr txBox="1"/>
          <p:nvPr/>
        </p:nvSpPr>
        <p:spPr>
          <a:xfrm>
            <a:off x="848299" y="2672857"/>
            <a:ext cx="1256518" cy="510161"/>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Kickoff meeting</a:t>
            </a:r>
            <a:endParaRPr lang="en-US" sz="1400" kern="0">
              <a:ea typeface="Taub Sans" pitchFamily="2" charset="77"/>
              <a:cs typeface="Arial" panose="020B0604020202020204" pitchFamily="34" charset="0"/>
              <a:sym typeface="TaubSans-Regular"/>
            </a:endParaRPr>
          </a:p>
        </p:txBody>
      </p:sp>
      <p:cxnSp>
        <p:nvCxnSpPr>
          <p:cNvPr id="22" name="Straight Connector 21">
            <a:extLst>
              <a:ext uri="{FF2B5EF4-FFF2-40B4-BE49-F238E27FC236}">
                <a16:creationId xmlns:a16="http://schemas.microsoft.com/office/drawing/2014/main" id="{F7F0E10D-406A-FFE6-27D9-DDDDFA42B4FB}"/>
              </a:ext>
            </a:extLst>
          </p:cNvPr>
          <p:cNvCxnSpPr>
            <a:cxnSpLocks/>
          </p:cNvCxnSpPr>
          <p:nvPr/>
        </p:nvCxnSpPr>
        <p:spPr>
          <a:xfrm flipV="1">
            <a:off x="3151418"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45273A9-E4D3-CBE4-948E-8A0BD2EEC88E}"/>
              </a:ext>
            </a:extLst>
          </p:cNvPr>
          <p:cNvSpPr txBox="1"/>
          <p:nvPr/>
        </p:nvSpPr>
        <p:spPr>
          <a:xfrm>
            <a:off x="2429816" y="2672857"/>
            <a:ext cx="1443205" cy="492443"/>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Data migration and integration</a:t>
            </a:r>
            <a:endParaRPr lang="en-US" sz="1400" kern="0">
              <a:ea typeface="Taub Sans" pitchFamily="2" charset="77"/>
              <a:cs typeface="Arial" panose="020B0604020202020204" pitchFamily="34" charset="0"/>
              <a:sym typeface="TaubSans-Regular"/>
            </a:endParaRPr>
          </a:p>
        </p:txBody>
      </p:sp>
      <p:cxnSp>
        <p:nvCxnSpPr>
          <p:cNvPr id="24" name="Straight Connector 23">
            <a:extLst>
              <a:ext uri="{FF2B5EF4-FFF2-40B4-BE49-F238E27FC236}">
                <a16:creationId xmlns:a16="http://schemas.microsoft.com/office/drawing/2014/main" id="{6C355BCF-1640-9A73-EFAB-DF531ADFF848}"/>
              </a:ext>
            </a:extLst>
          </p:cNvPr>
          <p:cNvCxnSpPr>
            <a:cxnSpLocks/>
          </p:cNvCxnSpPr>
          <p:nvPr/>
        </p:nvCxnSpPr>
        <p:spPr>
          <a:xfrm flipV="1">
            <a:off x="5359708"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EC812E-43D5-9433-D0C2-5C4F09089165}"/>
              </a:ext>
            </a:extLst>
          </p:cNvPr>
          <p:cNvSpPr txBox="1"/>
          <p:nvPr/>
        </p:nvSpPr>
        <p:spPr>
          <a:xfrm>
            <a:off x="4362683" y="2672857"/>
            <a:ext cx="1994050" cy="492443"/>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System configuration and customization</a:t>
            </a:r>
            <a:endParaRPr lang="en-US" sz="1400" kern="0">
              <a:ea typeface="Taub Sans" pitchFamily="2" charset="77"/>
              <a:cs typeface="Arial" panose="020B0604020202020204" pitchFamily="34" charset="0"/>
              <a:sym typeface="TaubSans-Regular"/>
            </a:endParaRPr>
          </a:p>
        </p:txBody>
      </p:sp>
      <p:cxnSp>
        <p:nvCxnSpPr>
          <p:cNvPr id="26" name="Straight Connector 25">
            <a:extLst>
              <a:ext uri="{FF2B5EF4-FFF2-40B4-BE49-F238E27FC236}">
                <a16:creationId xmlns:a16="http://schemas.microsoft.com/office/drawing/2014/main" id="{AC72F2F8-A086-E7DF-FFA9-5CBF15C82577}"/>
              </a:ext>
            </a:extLst>
          </p:cNvPr>
          <p:cNvCxnSpPr>
            <a:cxnSpLocks/>
          </p:cNvCxnSpPr>
          <p:nvPr/>
        </p:nvCxnSpPr>
        <p:spPr>
          <a:xfrm flipV="1">
            <a:off x="7562488"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9456500-C17B-0D1D-D6E5-8A42E295AEBD}"/>
              </a:ext>
            </a:extLst>
          </p:cNvPr>
          <p:cNvSpPr txBox="1"/>
          <p:nvPr/>
        </p:nvSpPr>
        <p:spPr>
          <a:xfrm>
            <a:off x="6846395" y="2672857"/>
            <a:ext cx="1432187" cy="492443"/>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Testing and validation</a:t>
            </a:r>
            <a:endParaRPr lang="en-US" sz="1400" kern="0">
              <a:ea typeface="Taub Sans" pitchFamily="2" charset="77"/>
              <a:cs typeface="Arial" panose="020B0604020202020204" pitchFamily="34" charset="0"/>
              <a:sym typeface="TaubSans-Regular"/>
            </a:endParaRPr>
          </a:p>
        </p:txBody>
      </p:sp>
      <p:cxnSp>
        <p:nvCxnSpPr>
          <p:cNvPr id="30" name="Straight Connector 29">
            <a:extLst>
              <a:ext uri="{FF2B5EF4-FFF2-40B4-BE49-F238E27FC236}">
                <a16:creationId xmlns:a16="http://schemas.microsoft.com/office/drawing/2014/main" id="{46B15A06-4A64-BA3B-F739-1A36707B45C2}"/>
              </a:ext>
            </a:extLst>
          </p:cNvPr>
          <p:cNvCxnSpPr>
            <a:cxnSpLocks/>
          </p:cNvCxnSpPr>
          <p:nvPr/>
        </p:nvCxnSpPr>
        <p:spPr>
          <a:xfrm flipV="1">
            <a:off x="9298231"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DF903E1-30CC-4CA3-7E7E-1A7C6F7CBDD1}"/>
              </a:ext>
            </a:extLst>
          </p:cNvPr>
          <p:cNvSpPr txBox="1"/>
          <p:nvPr/>
        </p:nvSpPr>
        <p:spPr>
          <a:xfrm>
            <a:off x="8582138" y="2780746"/>
            <a:ext cx="1432187" cy="246221"/>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Training</a:t>
            </a:r>
            <a:endParaRPr lang="en-US" sz="1400" kern="0">
              <a:ea typeface="Taub Sans" pitchFamily="2" charset="77"/>
              <a:cs typeface="Arial" panose="020B0604020202020204" pitchFamily="34" charset="0"/>
              <a:sym typeface="TaubSans-Regular"/>
            </a:endParaRPr>
          </a:p>
        </p:txBody>
      </p:sp>
      <p:cxnSp>
        <p:nvCxnSpPr>
          <p:cNvPr id="32" name="Straight Connector 31">
            <a:extLst>
              <a:ext uri="{FF2B5EF4-FFF2-40B4-BE49-F238E27FC236}">
                <a16:creationId xmlns:a16="http://schemas.microsoft.com/office/drawing/2014/main" id="{4AE21388-537E-2FC2-B6FC-A316DF543BC0}"/>
              </a:ext>
            </a:extLst>
          </p:cNvPr>
          <p:cNvCxnSpPr>
            <a:cxnSpLocks/>
          </p:cNvCxnSpPr>
          <p:nvPr/>
        </p:nvCxnSpPr>
        <p:spPr>
          <a:xfrm flipV="1">
            <a:off x="10895677" y="3327094"/>
            <a:ext cx="0" cy="994272"/>
          </a:xfrm>
          <a:prstGeom prst="line">
            <a:avLst/>
          </a:prstGeom>
          <a:ln w="15875">
            <a:solidFill>
              <a:schemeClr val="accent6"/>
            </a:solidFill>
            <a:prstDash val="dash"/>
            <a:headEnd type="oval"/>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5DADAF0-0117-1658-C3B6-9614F9FC960E}"/>
              </a:ext>
            </a:extLst>
          </p:cNvPr>
          <p:cNvSpPr txBox="1"/>
          <p:nvPr/>
        </p:nvSpPr>
        <p:spPr>
          <a:xfrm>
            <a:off x="10179584" y="2780746"/>
            <a:ext cx="1432187" cy="246221"/>
          </a:xfrm>
          <a:prstGeom prst="rect">
            <a:avLst/>
          </a:prstGeom>
          <a:noFill/>
        </p:spPr>
        <p:txBody>
          <a:bodyPr wrap="square" lIns="0" tIns="0" rIns="0" bIns="0">
            <a:spAutoFit/>
          </a:bodyPr>
          <a:lstStyle/>
          <a:p>
            <a:pPr algn="ct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Go live</a:t>
            </a:r>
            <a:endParaRPr lang="en-US" sz="1400" kern="0">
              <a:ea typeface="Taub Sans" pitchFamily="2" charset="77"/>
              <a:cs typeface="Arial" panose="020B0604020202020204" pitchFamily="34" charset="0"/>
              <a:sym typeface="TaubSans-Regular"/>
            </a:endParaRPr>
          </a:p>
        </p:txBody>
      </p:sp>
    </p:spTree>
    <p:extLst>
      <p:ext uri="{BB962C8B-B14F-4D97-AF65-F5344CB8AC3E}">
        <p14:creationId xmlns:p14="http://schemas.microsoft.com/office/powerpoint/2010/main" val="17547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F5EA37-0928-66DC-B088-7606FEE61742}"/>
              </a:ext>
            </a:extLst>
          </p:cNvPr>
          <p:cNvSpPr/>
          <p:nvPr/>
        </p:nvSpPr>
        <p:spPr>
          <a:xfrm>
            <a:off x="794" y="1534510"/>
            <a:ext cx="3431357" cy="5323490"/>
          </a:xfrm>
          <a:prstGeom prst="rect">
            <a:avLst/>
          </a:prstGeom>
          <a:blipFill>
            <a:blip r:embed="rId2"/>
            <a:srcRect/>
            <a:stretch>
              <a:fillRect l="-94075" r="-386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12" name="Title 3">
            <a:extLst>
              <a:ext uri="{FF2B5EF4-FFF2-40B4-BE49-F238E27FC236}">
                <a16:creationId xmlns:a16="http://schemas.microsoft.com/office/drawing/2014/main" id="{F80C1395-3587-1F70-7361-16519DD16FCA}"/>
              </a:ext>
            </a:extLst>
          </p:cNvPr>
          <p:cNvSpPr>
            <a:spLocks noGrp="1"/>
          </p:cNvSpPr>
          <p:nvPr>
            <p:ph type="title"/>
          </p:nvPr>
        </p:nvSpPr>
        <p:spPr>
          <a:xfrm>
            <a:off x="512131" y="495021"/>
            <a:ext cx="11595786" cy="553998"/>
          </a:xfrm>
        </p:spPr>
        <p:txBody>
          <a:bodyPr anchor="ctr"/>
          <a:lstStyle/>
          <a:p>
            <a:r>
              <a:rPr lang="en-US" sz="3600">
                <a:solidFill>
                  <a:schemeClr val="bg1"/>
                </a:solidFill>
              </a:rPr>
              <a:t>Maximizing ROI: Investment summary</a:t>
            </a:r>
          </a:p>
        </p:txBody>
      </p:sp>
      <p:sp>
        <p:nvSpPr>
          <p:cNvPr id="2" name="TextBox 1">
            <a:extLst>
              <a:ext uri="{FF2B5EF4-FFF2-40B4-BE49-F238E27FC236}">
                <a16:creationId xmlns:a16="http://schemas.microsoft.com/office/drawing/2014/main" id="{63366D58-A942-7B36-E896-66923F638869}"/>
              </a:ext>
            </a:extLst>
          </p:cNvPr>
          <p:cNvSpPr txBox="1"/>
          <p:nvPr/>
        </p:nvSpPr>
        <p:spPr>
          <a:xfrm>
            <a:off x="4487773" y="2320204"/>
            <a:ext cx="1780825" cy="430887"/>
          </a:xfrm>
          <a:prstGeom prst="rect">
            <a:avLst/>
          </a:prstGeom>
          <a:noFill/>
        </p:spPr>
        <p:txBody>
          <a:bodyPr wrap="square" lIns="0" tIns="0" rIns="0" bIns="0" anchor="ctr">
            <a:spAutoFit/>
          </a:bodyPr>
          <a:lstStyle/>
          <a:p>
            <a:pPr defTabSz="812760" hangingPunct="0">
              <a:spcAft>
                <a:spcPts val="600"/>
              </a:spcAft>
              <a:buClr>
                <a:schemeClr val="accent1"/>
              </a:buClr>
            </a:pPr>
            <a:r>
              <a:rPr lang="en-US" sz="2800" kern="0">
                <a:solidFill>
                  <a:schemeClr val="accent4"/>
                </a:solidFill>
                <a:latin typeface="Taub Sans" pitchFamily="2" charset="77"/>
                <a:ea typeface="Taub Sans" pitchFamily="2" charset="77"/>
                <a:cs typeface="Arial" panose="020B0604020202020204" pitchFamily="34" charset="0"/>
                <a:sym typeface="TaubSans-Regular"/>
              </a:rPr>
              <a:t>$$</a:t>
            </a:r>
            <a:r>
              <a:rPr lang="en-US" kern="0">
                <a:ea typeface="Taub Sans" pitchFamily="2" charset="77"/>
                <a:cs typeface="Arial" panose="020B0604020202020204" pitchFamily="34" charset="0"/>
                <a:sym typeface="TaubSans-Regular"/>
              </a:rPr>
              <a:t> </a:t>
            </a:r>
          </a:p>
        </p:txBody>
      </p:sp>
      <p:cxnSp>
        <p:nvCxnSpPr>
          <p:cNvPr id="46" name="Straight Connector 45">
            <a:extLst>
              <a:ext uri="{FF2B5EF4-FFF2-40B4-BE49-F238E27FC236}">
                <a16:creationId xmlns:a16="http://schemas.microsoft.com/office/drawing/2014/main" id="{C6570F92-1D1B-C64F-88DB-2E3A7DB5367A}"/>
              </a:ext>
            </a:extLst>
          </p:cNvPr>
          <p:cNvCxnSpPr>
            <a:cxnSpLocks/>
          </p:cNvCxnSpPr>
          <p:nvPr/>
        </p:nvCxnSpPr>
        <p:spPr>
          <a:xfrm>
            <a:off x="4158115" y="3053332"/>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E05ED8D-EDA9-3727-D2C5-768DA33D9DEB}"/>
              </a:ext>
            </a:extLst>
          </p:cNvPr>
          <p:cNvCxnSpPr>
            <a:cxnSpLocks/>
          </p:cNvCxnSpPr>
          <p:nvPr/>
        </p:nvCxnSpPr>
        <p:spPr>
          <a:xfrm>
            <a:off x="4158115" y="3978749"/>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61034D-FA27-59B5-DB64-F0089A6E28D4}"/>
              </a:ext>
            </a:extLst>
          </p:cNvPr>
          <p:cNvCxnSpPr>
            <a:cxnSpLocks/>
          </p:cNvCxnSpPr>
          <p:nvPr/>
        </p:nvCxnSpPr>
        <p:spPr>
          <a:xfrm>
            <a:off x="4158115" y="4893149"/>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C01E69B-570E-19BD-2F66-A3DE12F863CE}"/>
              </a:ext>
            </a:extLst>
          </p:cNvPr>
          <p:cNvSpPr/>
          <p:nvPr/>
        </p:nvSpPr>
        <p:spPr>
          <a:xfrm>
            <a:off x="343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lumMod val="65000"/>
                  </a:schemeClr>
                </a:solidFill>
                <a:latin typeface="Taub Sans" pitchFamily="2" charset="77"/>
                <a:ea typeface="Taub Sans" pitchFamily="2" charset="77"/>
              </a:rPr>
              <a:t>Current challenges</a:t>
            </a:r>
            <a:endParaRPr lang="en-US" sz="1200" b="1">
              <a:solidFill>
                <a:schemeClr val="bg1">
                  <a:lumMod val="65000"/>
                </a:schemeClr>
              </a:solidFill>
              <a:latin typeface="Taub Sans" pitchFamily="2" charset="77"/>
              <a:ea typeface="Taub Sans" pitchFamily="2" charset="77"/>
            </a:endParaRPr>
          </a:p>
        </p:txBody>
      </p:sp>
      <p:sp>
        <p:nvSpPr>
          <p:cNvPr id="6" name="Rectangle 5">
            <a:extLst>
              <a:ext uri="{FF2B5EF4-FFF2-40B4-BE49-F238E27FC236}">
                <a16:creationId xmlns:a16="http://schemas.microsoft.com/office/drawing/2014/main" id="{E3F8C318-9CF4-AC36-C5BB-EE0454DAF7A8}"/>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latin typeface="Taub Sans" pitchFamily="2" charset="77"/>
                <a:ea typeface="Taub Sans" pitchFamily="2" charset="77"/>
              </a:rPr>
              <a:t>Evaluation process</a:t>
            </a:r>
            <a:endParaRPr lang="en-US" sz="1200" b="1">
              <a:solidFill>
                <a:schemeClr val="bg1">
                  <a:lumMod val="65000"/>
                </a:schemeClr>
              </a:solidFill>
              <a:latin typeface="Taub Sans" pitchFamily="2" charset="77"/>
              <a:ea typeface="Taub Sans" pitchFamily="2" charset="77"/>
            </a:endParaRPr>
          </a:p>
        </p:txBody>
      </p:sp>
      <p:sp>
        <p:nvSpPr>
          <p:cNvPr id="8" name="Rectangle 7">
            <a:extLst>
              <a:ext uri="{FF2B5EF4-FFF2-40B4-BE49-F238E27FC236}">
                <a16:creationId xmlns:a16="http://schemas.microsoft.com/office/drawing/2014/main" id="{442E6891-F8CE-30B0-043A-919339314D03}"/>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9" name="Rectangle 8">
            <a:extLst>
              <a:ext uri="{FF2B5EF4-FFF2-40B4-BE49-F238E27FC236}">
                <a16:creationId xmlns:a16="http://schemas.microsoft.com/office/drawing/2014/main" id="{28FC27DD-BAF1-6912-E765-D66CC280CAD6}"/>
              </a:ext>
            </a:extLst>
          </p:cNvPr>
          <p:cNvSpPr/>
          <p:nvPr/>
        </p:nvSpPr>
        <p:spPr>
          <a:xfrm>
            <a:off x="9102151"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solidFill>
                <a:latin typeface="Taub Sans" pitchFamily="2" charset="77"/>
                <a:ea typeface="Taub Sans" pitchFamily="2" charset="77"/>
              </a:rPr>
              <a:t>Next steps</a:t>
            </a:r>
          </a:p>
        </p:txBody>
      </p:sp>
      <p:sp>
        <p:nvSpPr>
          <p:cNvPr id="10" name="Rounded Rectangle 9">
            <a:extLst>
              <a:ext uri="{FF2B5EF4-FFF2-40B4-BE49-F238E27FC236}">
                <a16:creationId xmlns:a16="http://schemas.microsoft.com/office/drawing/2014/main" id="{3DAC2F62-65AE-02BD-2380-7B7AC0EB1B94}"/>
              </a:ext>
            </a:extLst>
          </p:cNvPr>
          <p:cNvSpPr/>
          <p:nvPr/>
        </p:nvSpPr>
        <p:spPr>
          <a:xfrm>
            <a:off x="7722193" y="2338680"/>
            <a:ext cx="2302841" cy="417949"/>
          </a:xfrm>
          <a:prstGeom prst="roundRect">
            <a:avLst>
              <a:gd name="adj" fmla="val 50000"/>
            </a:avLst>
          </a:prstGeom>
          <a:solidFill>
            <a:srgbClr val="FAC8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r>
              <a:rPr lang="en-US" sz="1200" b="1" kern="0">
                <a:solidFill>
                  <a:schemeClr val="accent6"/>
                </a:solidFill>
                <a:ea typeface="Taub Sans" pitchFamily="2" charset="77"/>
                <a:cs typeface="Arial" panose="020B0604020202020204" pitchFamily="34" charset="0"/>
                <a:sym typeface="TaubSans-Regular"/>
              </a:rPr>
              <a:t>Implementation</a:t>
            </a:r>
            <a:endParaRPr lang="en-US" sz="1200" b="1">
              <a:solidFill>
                <a:schemeClr val="accent6"/>
              </a:solidFill>
            </a:endParaRPr>
          </a:p>
        </p:txBody>
      </p:sp>
      <p:sp>
        <p:nvSpPr>
          <p:cNvPr id="11" name="TextBox 10">
            <a:extLst>
              <a:ext uri="{FF2B5EF4-FFF2-40B4-BE49-F238E27FC236}">
                <a16:creationId xmlns:a16="http://schemas.microsoft.com/office/drawing/2014/main" id="{F91FF991-79A4-117F-8D39-CCA0EBEA2D71}"/>
              </a:ext>
            </a:extLst>
          </p:cNvPr>
          <p:cNvSpPr txBox="1"/>
          <p:nvPr/>
        </p:nvSpPr>
        <p:spPr>
          <a:xfrm>
            <a:off x="4487773" y="3278671"/>
            <a:ext cx="1196931" cy="430887"/>
          </a:xfrm>
          <a:prstGeom prst="rect">
            <a:avLst/>
          </a:prstGeom>
          <a:noFill/>
        </p:spPr>
        <p:txBody>
          <a:bodyPr wrap="square" lIns="0" tIns="0" rIns="0" bIns="0" anchor="ctr">
            <a:spAutoFit/>
          </a:bodyPr>
          <a:lstStyle/>
          <a:p>
            <a:pPr defTabSz="812760" hangingPunct="0">
              <a:spcAft>
                <a:spcPts val="600"/>
              </a:spcAft>
              <a:buClr>
                <a:schemeClr val="accent1"/>
              </a:buClr>
            </a:pPr>
            <a:r>
              <a:rPr lang="en-US" sz="2800" kern="0">
                <a:solidFill>
                  <a:schemeClr val="accent4"/>
                </a:solidFill>
                <a:latin typeface="Taub Sans" pitchFamily="2" charset="77"/>
                <a:ea typeface="Taub Sans" pitchFamily="2" charset="77"/>
                <a:cs typeface="Arial" panose="020B0604020202020204" pitchFamily="34" charset="0"/>
                <a:sym typeface="TaubSans-Regular"/>
              </a:rPr>
              <a:t>$$</a:t>
            </a:r>
            <a:endParaRPr lang="en-US" kern="0">
              <a:ea typeface="Taub Sans" pitchFamily="2" charset="77"/>
              <a:cs typeface="Arial" panose="020B0604020202020204" pitchFamily="34" charset="0"/>
              <a:sym typeface="TaubSans-Regular"/>
            </a:endParaRPr>
          </a:p>
        </p:txBody>
      </p:sp>
      <p:sp>
        <p:nvSpPr>
          <p:cNvPr id="13" name="Rounded Rectangle 12">
            <a:extLst>
              <a:ext uri="{FF2B5EF4-FFF2-40B4-BE49-F238E27FC236}">
                <a16:creationId xmlns:a16="http://schemas.microsoft.com/office/drawing/2014/main" id="{271433B0-0DCC-DE7E-9D3E-5DFD06BCB0AB}"/>
              </a:ext>
            </a:extLst>
          </p:cNvPr>
          <p:cNvSpPr/>
          <p:nvPr/>
        </p:nvSpPr>
        <p:spPr>
          <a:xfrm>
            <a:off x="7722193" y="3308164"/>
            <a:ext cx="2302841" cy="417949"/>
          </a:xfrm>
          <a:prstGeom prst="roundRect">
            <a:avLst>
              <a:gd name="adj" fmla="val 50000"/>
            </a:avLst>
          </a:prstGeom>
          <a:solidFill>
            <a:srgbClr val="FAC8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r>
              <a:rPr lang="en-US" sz="1200" b="1" kern="0">
                <a:solidFill>
                  <a:schemeClr val="accent6"/>
                </a:solidFill>
                <a:ea typeface="Taub Sans" pitchFamily="2" charset="77"/>
                <a:cs typeface="Arial" panose="020B0604020202020204" pitchFamily="34" charset="0"/>
                <a:sym typeface="TaubSans-Regular"/>
              </a:rPr>
              <a:t>Licensing + support </a:t>
            </a:r>
            <a:endParaRPr lang="en-US" sz="1200" b="1">
              <a:solidFill>
                <a:schemeClr val="accent6"/>
              </a:solidFill>
            </a:endParaRPr>
          </a:p>
        </p:txBody>
      </p:sp>
      <p:sp>
        <p:nvSpPr>
          <p:cNvPr id="15" name="TextBox 14">
            <a:extLst>
              <a:ext uri="{FF2B5EF4-FFF2-40B4-BE49-F238E27FC236}">
                <a16:creationId xmlns:a16="http://schemas.microsoft.com/office/drawing/2014/main" id="{56B19E6C-445E-EEEE-CF68-B98EEAB19381}"/>
              </a:ext>
            </a:extLst>
          </p:cNvPr>
          <p:cNvSpPr txBox="1"/>
          <p:nvPr/>
        </p:nvSpPr>
        <p:spPr>
          <a:xfrm>
            <a:off x="6084223" y="2436471"/>
            <a:ext cx="1522766" cy="215444"/>
          </a:xfrm>
          <a:prstGeom prst="rect">
            <a:avLst/>
          </a:prstGeom>
          <a:noFill/>
        </p:spPr>
        <p:txBody>
          <a:bodyPr wrap="square" lIns="0" tIns="0" rIns="0" bIns="0">
            <a:spAutoFit/>
          </a:bodyPr>
          <a:lstStyle/>
          <a:p>
            <a:r>
              <a:rPr kumimoji="0" lang="en-US" sz="1400" b="0" i="0" u="none" strike="noStrike" kern="0" cap="none" spc="0" normalizeH="0" baseline="0" noProof="0">
                <a:ln>
                  <a:noFill/>
                </a:ln>
                <a:solidFill>
                  <a:srgbClr val="222222"/>
                </a:solidFill>
                <a:effectLst/>
                <a:uLnTx/>
                <a:uFillTx/>
                <a:latin typeface="Taub Sans"/>
                <a:ea typeface="Taub Sans" pitchFamily="2" charset="77"/>
                <a:cs typeface="Arial" panose="020B0604020202020204" pitchFamily="34" charset="0"/>
                <a:sym typeface="TaubSans-Regular"/>
              </a:rPr>
              <a:t>UPFRONT COSTS</a:t>
            </a:r>
            <a:endParaRPr lang="en-US" sz="1400"/>
          </a:p>
        </p:txBody>
      </p:sp>
      <p:sp>
        <p:nvSpPr>
          <p:cNvPr id="27" name="TextBox 26">
            <a:extLst>
              <a:ext uri="{FF2B5EF4-FFF2-40B4-BE49-F238E27FC236}">
                <a16:creationId xmlns:a16="http://schemas.microsoft.com/office/drawing/2014/main" id="{B8886D6C-8EFA-D8B3-AAFC-4E718F822294}"/>
              </a:ext>
            </a:extLst>
          </p:cNvPr>
          <p:cNvSpPr txBox="1"/>
          <p:nvPr/>
        </p:nvSpPr>
        <p:spPr>
          <a:xfrm>
            <a:off x="6084223" y="3427989"/>
            <a:ext cx="1522766" cy="215444"/>
          </a:xfrm>
          <a:prstGeom prst="rect">
            <a:avLst/>
          </a:prstGeom>
          <a:noFill/>
        </p:spPr>
        <p:txBody>
          <a:bodyPr wrap="square" lIns="0" tIns="0" rIns="0" bIns="0">
            <a:spAutoFit/>
          </a:bodyPr>
          <a:lstStyle/>
          <a:p>
            <a:r>
              <a:rPr kumimoji="0" lang="en-US" sz="1400" b="0" i="0" u="none" strike="noStrike" kern="0" cap="none" spc="0" normalizeH="0" baseline="0" noProof="0">
                <a:ln>
                  <a:noFill/>
                </a:ln>
                <a:solidFill>
                  <a:srgbClr val="222222"/>
                </a:solidFill>
                <a:effectLst/>
                <a:uLnTx/>
                <a:uFillTx/>
                <a:latin typeface="Taub Sans"/>
                <a:ea typeface="Taub Sans" pitchFamily="2" charset="77"/>
                <a:cs typeface="Arial" panose="020B0604020202020204" pitchFamily="34" charset="0"/>
                <a:sym typeface="TaubSans-Regular"/>
              </a:rPr>
              <a:t>ONGOING  COSTS</a:t>
            </a:r>
            <a:endParaRPr lang="en-US" sz="1400"/>
          </a:p>
        </p:txBody>
      </p:sp>
      <p:sp>
        <p:nvSpPr>
          <p:cNvPr id="29" name="TextBox 28">
            <a:extLst>
              <a:ext uri="{FF2B5EF4-FFF2-40B4-BE49-F238E27FC236}">
                <a16:creationId xmlns:a16="http://schemas.microsoft.com/office/drawing/2014/main" id="{A6672AD3-9AB8-812C-97FB-710770C61C3F}"/>
              </a:ext>
            </a:extLst>
          </p:cNvPr>
          <p:cNvSpPr txBox="1"/>
          <p:nvPr/>
        </p:nvSpPr>
        <p:spPr>
          <a:xfrm>
            <a:off x="4487773" y="4171037"/>
            <a:ext cx="1196931" cy="430887"/>
          </a:xfrm>
          <a:prstGeom prst="rect">
            <a:avLst/>
          </a:prstGeom>
          <a:noFill/>
        </p:spPr>
        <p:txBody>
          <a:bodyPr wrap="square" lIns="0" tIns="0" rIns="0" bIns="0" anchor="ctr">
            <a:spAutoFit/>
          </a:bodyPr>
          <a:lstStyle/>
          <a:p>
            <a:pPr defTabSz="812760" hangingPunct="0">
              <a:spcAft>
                <a:spcPts val="600"/>
              </a:spcAft>
              <a:buClr>
                <a:schemeClr val="accent1"/>
              </a:buClr>
            </a:pPr>
            <a:r>
              <a:rPr lang="en-US" sz="2800" kern="0">
                <a:solidFill>
                  <a:schemeClr val="accent4"/>
                </a:solidFill>
                <a:latin typeface="Taub Sans" pitchFamily="2" charset="77"/>
                <a:ea typeface="Taub Sans" pitchFamily="2" charset="77"/>
                <a:cs typeface="Arial" panose="020B0604020202020204" pitchFamily="34" charset="0"/>
                <a:sym typeface="TaubSans-Regular"/>
              </a:rPr>
              <a:t>$$</a:t>
            </a:r>
            <a:endParaRPr lang="en-US" kern="0">
              <a:ea typeface="Taub Sans" pitchFamily="2" charset="77"/>
              <a:cs typeface="Arial" panose="020B0604020202020204" pitchFamily="34" charset="0"/>
              <a:sym typeface="TaubSans-Regular"/>
            </a:endParaRPr>
          </a:p>
        </p:txBody>
      </p:sp>
      <p:sp>
        <p:nvSpPr>
          <p:cNvPr id="40" name="Rounded Rectangle 39">
            <a:extLst>
              <a:ext uri="{FF2B5EF4-FFF2-40B4-BE49-F238E27FC236}">
                <a16:creationId xmlns:a16="http://schemas.microsoft.com/office/drawing/2014/main" id="{8D57DE54-0CA2-ACAC-3583-156A79CE371F}"/>
              </a:ext>
            </a:extLst>
          </p:cNvPr>
          <p:cNvSpPr/>
          <p:nvPr/>
        </p:nvSpPr>
        <p:spPr>
          <a:xfrm>
            <a:off x="7722193" y="4200530"/>
            <a:ext cx="2302841" cy="417949"/>
          </a:xfrm>
          <a:prstGeom prst="roundRect">
            <a:avLst>
              <a:gd name="adj" fmla="val 50000"/>
            </a:avLst>
          </a:prstGeom>
          <a:solidFill>
            <a:srgbClr val="FAC8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r>
              <a:rPr lang="en-US" sz="1200" b="1" kern="0">
                <a:solidFill>
                  <a:schemeClr val="accent6"/>
                </a:solidFill>
                <a:ea typeface="Taub Sans" pitchFamily="2" charset="77"/>
                <a:cs typeface="Arial" panose="020B0604020202020204" pitchFamily="34" charset="0"/>
                <a:sym typeface="TaubSans-Regular"/>
              </a:rPr>
              <a:t>Systems + services + </a:t>
            </a:r>
            <a:br>
              <a:rPr lang="en-US" sz="1200" b="1" kern="0">
                <a:solidFill>
                  <a:schemeClr val="accent6"/>
                </a:solidFill>
                <a:ea typeface="Taub Sans" pitchFamily="2" charset="77"/>
                <a:cs typeface="Arial" panose="020B0604020202020204" pitchFamily="34" charset="0"/>
                <a:sym typeface="TaubSans-Regular"/>
              </a:rPr>
            </a:br>
            <a:r>
              <a:rPr lang="en-US" sz="1200" b="1" kern="0">
                <a:solidFill>
                  <a:schemeClr val="accent6"/>
                </a:solidFill>
                <a:ea typeface="Taub Sans" pitchFamily="2" charset="77"/>
                <a:cs typeface="Arial" panose="020B0604020202020204" pitchFamily="34" charset="0"/>
                <a:sym typeface="TaubSans-Regular"/>
              </a:rPr>
              <a:t>labor + opportunities</a:t>
            </a:r>
            <a:endParaRPr lang="en-US" sz="1200" b="1">
              <a:solidFill>
                <a:schemeClr val="accent6"/>
              </a:solidFill>
            </a:endParaRPr>
          </a:p>
        </p:txBody>
      </p:sp>
      <p:sp>
        <p:nvSpPr>
          <p:cNvPr id="41" name="TextBox 40">
            <a:extLst>
              <a:ext uri="{FF2B5EF4-FFF2-40B4-BE49-F238E27FC236}">
                <a16:creationId xmlns:a16="http://schemas.microsoft.com/office/drawing/2014/main" id="{F1BD062D-95C2-C1DC-F9FE-5E9D74E935E0}"/>
              </a:ext>
            </a:extLst>
          </p:cNvPr>
          <p:cNvSpPr txBox="1"/>
          <p:nvPr/>
        </p:nvSpPr>
        <p:spPr>
          <a:xfrm>
            <a:off x="6084223" y="4320355"/>
            <a:ext cx="1522766" cy="215444"/>
          </a:xfrm>
          <a:prstGeom prst="rect">
            <a:avLst/>
          </a:prstGeom>
          <a:noFill/>
        </p:spPr>
        <p:txBody>
          <a:bodyPr wrap="square" lIns="0" tIns="0" rIns="0" bIns="0">
            <a:spAutoFit/>
          </a:bodyPr>
          <a:lstStyle/>
          <a:p>
            <a:r>
              <a:rPr kumimoji="0" lang="en-US" sz="1400" b="0" i="0" u="none" strike="noStrike" kern="0" cap="none" spc="0" normalizeH="0" baseline="0" noProof="0">
                <a:ln>
                  <a:noFill/>
                </a:ln>
                <a:solidFill>
                  <a:srgbClr val="222222"/>
                </a:solidFill>
                <a:effectLst/>
                <a:uLnTx/>
                <a:uFillTx/>
                <a:latin typeface="Taub Sans"/>
                <a:ea typeface="Taub Sans" pitchFamily="2" charset="77"/>
                <a:cs typeface="Arial" panose="020B0604020202020204" pitchFamily="34" charset="0"/>
                <a:sym typeface="TaubSans-Regular"/>
              </a:rPr>
              <a:t>COST SAVINGS </a:t>
            </a:r>
            <a:endParaRPr lang="en-US" sz="1400"/>
          </a:p>
        </p:txBody>
      </p:sp>
      <p:sp>
        <p:nvSpPr>
          <p:cNvPr id="42" name="TextBox 41">
            <a:extLst>
              <a:ext uri="{FF2B5EF4-FFF2-40B4-BE49-F238E27FC236}">
                <a16:creationId xmlns:a16="http://schemas.microsoft.com/office/drawing/2014/main" id="{6FDC53A6-6412-77D7-D070-523BBC552E76}"/>
              </a:ext>
            </a:extLst>
          </p:cNvPr>
          <p:cNvSpPr txBox="1"/>
          <p:nvPr/>
        </p:nvSpPr>
        <p:spPr>
          <a:xfrm>
            <a:off x="6096398" y="5085437"/>
            <a:ext cx="1196931" cy="430887"/>
          </a:xfrm>
          <a:prstGeom prst="rect">
            <a:avLst/>
          </a:prstGeom>
          <a:noFill/>
        </p:spPr>
        <p:txBody>
          <a:bodyPr wrap="square" lIns="0" tIns="0" rIns="0" bIns="0" anchor="ctr">
            <a:spAutoFit/>
          </a:bodyPr>
          <a:lstStyle/>
          <a:p>
            <a:pPr defTabSz="812760" hangingPunct="0">
              <a:spcAft>
                <a:spcPts val="600"/>
              </a:spcAft>
              <a:buClr>
                <a:schemeClr val="accent1"/>
              </a:buClr>
            </a:pPr>
            <a:r>
              <a:rPr lang="en-US" sz="2800" kern="0">
                <a:solidFill>
                  <a:schemeClr val="accent4"/>
                </a:solidFill>
                <a:latin typeface="Taub Sans" pitchFamily="2" charset="77"/>
                <a:ea typeface="Taub Sans" pitchFamily="2" charset="77"/>
                <a:cs typeface="Arial" panose="020B0604020202020204" pitchFamily="34" charset="0"/>
                <a:sym typeface="TaubSans-Regular"/>
              </a:rPr>
              <a:t>##</a:t>
            </a:r>
            <a:endParaRPr lang="en-US" kern="0">
              <a:ea typeface="Taub Sans" pitchFamily="2" charset="77"/>
              <a:cs typeface="Arial" panose="020B0604020202020204" pitchFamily="34" charset="0"/>
              <a:sym typeface="TaubSans-Regular"/>
            </a:endParaRPr>
          </a:p>
        </p:txBody>
      </p:sp>
      <p:sp>
        <p:nvSpPr>
          <p:cNvPr id="43" name="TextBox 42">
            <a:extLst>
              <a:ext uri="{FF2B5EF4-FFF2-40B4-BE49-F238E27FC236}">
                <a16:creationId xmlns:a16="http://schemas.microsoft.com/office/drawing/2014/main" id="{DF249ADD-0745-24BD-03FB-2CDB0DDFCB70}"/>
              </a:ext>
            </a:extLst>
          </p:cNvPr>
          <p:cNvSpPr txBox="1"/>
          <p:nvPr/>
        </p:nvSpPr>
        <p:spPr>
          <a:xfrm>
            <a:off x="4487773" y="5190688"/>
            <a:ext cx="1522766" cy="215444"/>
          </a:xfrm>
          <a:prstGeom prst="rect">
            <a:avLst/>
          </a:prstGeom>
          <a:noFill/>
        </p:spPr>
        <p:txBody>
          <a:bodyPr wrap="square" lIns="0" tIns="0" rIns="0" bIns="0">
            <a:spAutoFit/>
          </a:bodyPr>
          <a:lstStyle/>
          <a:p>
            <a:r>
              <a:rPr kumimoji="0" lang="en-US" sz="1400" b="1" i="0" u="none" strike="noStrike" kern="0" cap="none" spc="0" normalizeH="0" baseline="0" noProof="0">
                <a:ln>
                  <a:noFill/>
                </a:ln>
                <a:solidFill>
                  <a:schemeClr val="accent5"/>
                </a:solidFill>
                <a:effectLst/>
                <a:uLnTx/>
                <a:uFillTx/>
                <a:latin typeface="Taub Sans"/>
                <a:ea typeface="Taub Sans" pitchFamily="2" charset="77"/>
                <a:cs typeface="Arial" panose="020B0604020202020204" pitchFamily="34" charset="0"/>
                <a:sym typeface="TaubSans-Regular"/>
              </a:rPr>
              <a:t>ROI</a:t>
            </a:r>
            <a:endParaRPr lang="en-US" sz="1400" b="1">
              <a:solidFill>
                <a:schemeClr val="accent5"/>
              </a:solidFill>
            </a:endParaRPr>
          </a:p>
        </p:txBody>
      </p:sp>
    </p:spTree>
    <p:extLst>
      <p:ext uri="{BB962C8B-B14F-4D97-AF65-F5344CB8AC3E}">
        <p14:creationId xmlns:p14="http://schemas.microsoft.com/office/powerpoint/2010/main" val="60325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613350"/>
            <a:ext cx="9998742" cy="574516"/>
          </a:xfrm>
        </p:spPr>
        <p:txBody>
          <a:bodyPr/>
          <a:lstStyle/>
          <a:p>
            <a:r>
              <a:rPr lang="en-US" sz="3600">
                <a:solidFill>
                  <a:schemeClr val="bg1"/>
                </a:solidFill>
              </a:rPr>
              <a:t>Summary</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79762"/>
            <a:ext cx="2671016" cy="2343014"/>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1"/>
                </a:solidFill>
                <a:ea typeface="Taub Sans" pitchFamily="2" charset="77"/>
                <a:cs typeface="Arial" panose="020B0604020202020204" pitchFamily="34" charset="0"/>
                <a:sym typeface="TaubSans-Regular"/>
              </a:rPr>
              <a:t>This slide is crucial as it marks the presentation's conclusion. It's the moment to leave a lasting impression, inspire confidence, and reinforce the collaborative journey ahead. </a:t>
            </a:r>
          </a:p>
        </p:txBody>
      </p:sp>
      <p:sp>
        <p:nvSpPr>
          <p:cNvPr id="46" name="TextBox 45">
            <a:extLst>
              <a:ext uri="{FF2B5EF4-FFF2-40B4-BE49-F238E27FC236}">
                <a16:creationId xmlns:a16="http://schemas.microsoft.com/office/drawing/2014/main" id="{442438C9-2906-094F-83F2-6374D9359597}"/>
              </a:ext>
            </a:extLst>
          </p:cNvPr>
          <p:cNvSpPr txBox="1"/>
          <p:nvPr/>
        </p:nvSpPr>
        <p:spPr>
          <a:xfrm>
            <a:off x="512131" y="380675"/>
            <a:ext cx="6096000" cy="215444"/>
          </a:xfrm>
          <a:prstGeom prst="rect">
            <a:avLst/>
          </a:prstGeom>
          <a:noFill/>
        </p:spPr>
        <p:txBody>
          <a:bodyPr wrap="square" lIns="0" tIns="0" rIns="0" bIns="0">
            <a:spAutoFit/>
          </a:bodyPr>
          <a:lstStyle/>
          <a:p>
            <a:r>
              <a:rPr lang="en-US" sz="1400" spc="100">
                <a:solidFill>
                  <a:srgbClr val="FAC8BF"/>
                </a:solidFill>
              </a:rPr>
              <a:t>SECTION INSTRUCTIONS </a:t>
            </a:r>
          </a:p>
        </p:txBody>
      </p:sp>
      <p:sp>
        <p:nvSpPr>
          <p:cNvPr id="9" name="TextBox 8">
            <a:extLst>
              <a:ext uri="{FF2B5EF4-FFF2-40B4-BE49-F238E27FC236}">
                <a16:creationId xmlns:a16="http://schemas.microsoft.com/office/drawing/2014/main" id="{79B943BC-5000-6F86-F4D3-5285C0497433}"/>
              </a:ext>
            </a:extLst>
          </p:cNvPr>
          <p:cNvSpPr txBox="1"/>
          <p:nvPr/>
        </p:nvSpPr>
        <p:spPr>
          <a:xfrm>
            <a:off x="4326956" y="1992319"/>
            <a:ext cx="6740437" cy="23865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Express gratitude for the audience's time and attention. </a:t>
            </a:r>
            <a:endParaRPr lang="en-US" sz="1600" kern="0">
              <a:ea typeface="Taub Sans" pitchFamily="2" charset="77"/>
              <a:cs typeface="Arial" panose="020B0604020202020204" pitchFamily="34" charset="0"/>
              <a:sym typeface="TaubSans-Regular"/>
            </a:endParaRPr>
          </a:p>
        </p:txBody>
      </p:sp>
      <p:grpSp>
        <p:nvGrpSpPr>
          <p:cNvPr id="11" name="Graphic 13">
            <a:extLst>
              <a:ext uri="{FF2B5EF4-FFF2-40B4-BE49-F238E27FC236}">
                <a16:creationId xmlns:a16="http://schemas.microsoft.com/office/drawing/2014/main" id="{F642E4F4-B05A-D7F1-F5F5-8BE45DEB7E2A}"/>
              </a:ext>
            </a:extLst>
          </p:cNvPr>
          <p:cNvGrpSpPr/>
          <p:nvPr/>
        </p:nvGrpSpPr>
        <p:grpSpPr>
          <a:xfrm>
            <a:off x="3947558" y="1992320"/>
            <a:ext cx="254113" cy="254332"/>
            <a:chOff x="5223547" y="4263081"/>
            <a:chExt cx="653326" cy="653890"/>
          </a:xfrm>
          <a:solidFill>
            <a:schemeClr val="tx2"/>
          </a:solidFill>
        </p:grpSpPr>
        <p:sp>
          <p:nvSpPr>
            <p:cNvPr id="12" name="Freeform 11">
              <a:extLst>
                <a:ext uri="{FF2B5EF4-FFF2-40B4-BE49-F238E27FC236}">
                  <a16:creationId xmlns:a16="http://schemas.microsoft.com/office/drawing/2014/main" id="{71DAFDC2-E789-B5C1-56F1-F005FC3E769F}"/>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0" name="Graphic 13">
              <a:extLst>
                <a:ext uri="{FF2B5EF4-FFF2-40B4-BE49-F238E27FC236}">
                  <a16:creationId xmlns:a16="http://schemas.microsoft.com/office/drawing/2014/main" id="{71D31B3C-3854-20AB-0E9C-6A6324D24627}"/>
                </a:ext>
              </a:extLst>
            </p:cNvPr>
            <p:cNvGrpSpPr/>
            <p:nvPr/>
          </p:nvGrpSpPr>
          <p:grpSpPr>
            <a:xfrm>
              <a:off x="5223547" y="4263081"/>
              <a:ext cx="653326" cy="653890"/>
              <a:chOff x="5223547" y="4263081"/>
              <a:chExt cx="653326" cy="653890"/>
            </a:xfrm>
            <a:grpFill/>
          </p:grpSpPr>
          <p:sp>
            <p:nvSpPr>
              <p:cNvPr id="21" name="Freeform 20">
                <a:extLst>
                  <a:ext uri="{FF2B5EF4-FFF2-40B4-BE49-F238E27FC236}">
                    <a16:creationId xmlns:a16="http://schemas.microsoft.com/office/drawing/2014/main" id="{AA09A52B-F0ED-7FF1-D7FB-B8A79CD337DE}"/>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1072B8D-A11C-2D40-6A8C-F5C2E91EE761}"/>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8B53298E-7BF4-7315-E64B-024C18033827}"/>
              </a:ext>
            </a:extLst>
          </p:cNvPr>
          <p:cNvSpPr txBox="1"/>
          <p:nvPr/>
        </p:nvSpPr>
        <p:spPr>
          <a:xfrm>
            <a:off x="4326956" y="2521128"/>
            <a:ext cx="6740437" cy="2016386"/>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Summarize the main points or key messages from the presentation:</a:t>
            </a:r>
          </a:p>
          <a:p>
            <a:pPr marL="285750" indent="-285750" defTabSz="812760" hangingPunct="0">
              <a:lnSpc>
                <a:spcPct val="107000"/>
              </a:lnSpc>
              <a:spcAft>
                <a:spcPts val="1423"/>
              </a:spcAft>
              <a:buClr>
                <a:schemeClr val="accent1"/>
              </a:buClr>
              <a:buFont typeface="Arial" panose="020B0604020202020204" pitchFamily="34" charset="0"/>
              <a:buChar char="•"/>
            </a:pPr>
            <a:r>
              <a:rPr lang="en-US" sz="1600" b="1" kern="0">
                <a:ea typeface="Taub Sans" pitchFamily="2" charset="77"/>
                <a:cs typeface="Arial" panose="020B0604020202020204" pitchFamily="34" charset="0"/>
                <a:sym typeface="TaubSans-Regular"/>
              </a:rPr>
              <a:t>Current challenges</a:t>
            </a:r>
            <a:r>
              <a:rPr lang="en-US" sz="1600" kern="0">
                <a:ea typeface="Taub Sans" pitchFamily="2" charset="77"/>
                <a:cs typeface="Arial" panose="020B0604020202020204" pitchFamily="34" charset="0"/>
                <a:sym typeface="TaubSans-Regular"/>
              </a:rPr>
              <a:t>: Understanding the pain points</a:t>
            </a:r>
          </a:p>
          <a:p>
            <a:pPr marL="285750" indent="-285750" defTabSz="812760" hangingPunct="0">
              <a:lnSpc>
                <a:spcPct val="107000"/>
              </a:lnSpc>
              <a:spcAft>
                <a:spcPts val="1423"/>
              </a:spcAft>
              <a:buClr>
                <a:schemeClr val="accent1"/>
              </a:buClr>
              <a:buFont typeface="Arial" panose="020B0604020202020204" pitchFamily="34" charset="0"/>
              <a:buChar char="•"/>
            </a:pPr>
            <a:r>
              <a:rPr lang="en-US" sz="1600" b="1" kern="0">
                <a:ea typeface="Taub Sans" pitchFamily="2" charset="77"/>
                <a:cs typeface="Arial" panose="020B0604020202020204" pitchFamily="34" charset="0"/>
                <a:sym typeface="TaubSans-Regular"/>
              </a:rPr>
              <a:t>Evaluation process</a:t>
            </a:r>
            <a:r>
              <a:rPr lang="en-US" sz="1600" kern="0">
                <a:ea typeface="Taub Sans" pitchFamily="2" charset="77"/>
                <a:cs typeface="Arial" panose="020B0604020202020204" pitchFamily="34" charset="0"/>
                <a:sym typeface="TaubSans-Regular"/>
              </a:rPr>
              <a:t>: Finding the right solution</a:t>
            </a:r>
          </a:p>
          <a:p>
            <a:pPr marL="285750" indent="-285750" defTabSz="812760" hangingPunct="0">
              <a:lnSpc>
                <a:spcPct val="107000"/>
              </a:lnSpc>
              <a:spcAft>
                <a:spcPts val="1423"/>
              </a:spcAft>
              <a:buClr>
                <a:schemeClr val="accent1"/>
              </a:buClr>
              <a:buFont typeface="Arial" panose="020B0604020202020204" pitchFamily="34" charset="0"/>
              <a:buChar char="•"/>
            </a:pPr>
            <a:r>
              <a:rPr lang="en-US" sz="1600" b="1" kern="0">
                <a:ea typeface="Taub Sans" pitchFamily="2" charset="77"/>
                <a:cs typeface="Arial" panose="020B0604020202020204" pitchFamily="34" charset="0"/>
                <a:sym typeface="TaubSans-Regular"/>
              </a:rPr>
              <a:t>Recommended solution</a:t>
            </a:r>
            <a:r>
              <a:rPr lang="en-US" sz="1600" kern="0">
                <a:ea typeface="Taub Sans" pitchFamily="2" charset="77"/>
                <a:cs typeface="Arial" panose="020B0604020202020204" pitchFamily="34" charset="0"/>
                <a:sym typeface="TaubSans-Regular"/>
              </a:rPr>
              <a:t>: Introducing the HCM system</a:t>
            </a:r>
          </a:p>
          <a:p>
            <a:pPr marL="285750" indent="-285750" defTabSz="812760" hangingPunct="0">
              <a:lnSpc>
                <a:spcPct val="107000"/>
              </a:lnSpc>
              <a:spcAft>
                <a:spcPts val="1423"/>
              </a:spcAft>
              <a:buClr>
                <a:schemeClr val="accent1"/>
              </a:buClr>
              <a:buFont typeface="Arial" panose="020B0604020202020204" pitchFamily="34" charset="0"/>
              <a:buChar char="•"/>
            </a:pPr>
            <a:r>
              <a:rPr lang="en-US" sz="1600" b="1" kern="0">
                <a:ea typeface="Taub Sans" pitchFamily="2" charset="77"/>
                <a:cs typeface="Arial" panose="020B0604020202020204" pitchFamily="34" charset="0"/>
                <a:sym typeface="TaubSans-Regular"/>
              </a:rPr>
              <a:t>Next steps</a:t>
            </a:r>
            <a:r>
              <a:rPr lang="en-US" sz="1600" kern="0">
                <a:ea typeface="Taub Sans" pitchFamily="2" charset="77"/>
                <a:cs typeface="Arial" panose="020B0604020202020204" pitchFamily="34" charset="0"/>
                <a:sym typeface="TaubSans-Regular"/>
              </a:rPr>
              <a:t>: Implementation and return on investment</a:t>
            </a:r>
          </a:p>
        </p:txBody>
      </p:sp>
      <p:grpSp>
        <p:nvGrpSpPr>
          <p:cNvPr id="39" name="Graphic 13">
            <a:extLst>
              <a:ext uri="{FF2B5EF4-FFF2-40B4-BE49-F238E27FC236}">
                <a16:creationId xmlns:a16="http://schemas.microsoft.com/office/drawing/2014/main" id="{AD7D9A37-5DF8-39CF-567F-169E114B02C3}"/>
              </a:ext>
            </a:extLst>
          </p:cNvPr>
          <p:cNvGrpSpPr/>
          <p:nvPr/>
        </p:nvGrpSpPr>
        <p:grpSpPr>
          <a:xfrm>
            <a:off x="3947558" y="2521129"/>
            <a:ext cx="254113" cy="254332"/>
            <a:chOff x="5223547" y="4263081"/>
            <a:chExt cx="653326" cy="653890"/>
          </a:xfrm>
          <a:solidFill>
            <a:schemeClr val="tx2"/>
          </a:solidFill>
        </p:grpSpPr>
        <p:sp>
          <p:nvSpPr>
            <p:cNvPr id="40" name="Freeform 39">
              <a:extLst>
                <a:ext uri="{FF2B5EF4-FFF2-40B4-BE49-F238E27FC236}">
                  <a16:creationId xmlns:a16="http://schemas.microsoft.com/office/drawing/2014/main" id="{3718FB67-DFBC-F03B-7214-1416F657B59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41" name="Graphic 13">
              <a:extLst>
                <a:ext uri="{FF2B5EF4-FFF2-40B4-BE49-F238E27FC236}">
                  <a16:creationId xmlns:a16="http://schemas.microsoft.com/office/drawing/2014/main" id="{11FBCE26-4EFC-5266-78B9-27C698705D1E}"/>
                </a:ext>
              </a:extLst>
            </p:cNvPr>
            <p:cNvGrpSpPr/>
            <p:nvPr/>
          </p:nvGrpSpPr>
          <p:grpSpPr>
            <a:xfrm>
              <a:off x="5223547" y="4263081"/>
              <a:ext cx="653326" cy="653890"/>
              <a:chOff x="5223547" y="4263081"/>
              <a:chExt cx="653326" cy="653890"/>
            </a:xfrm>
            <a:grpFill/>
          </p:grpSpPr>
          <p:sp>
            <p:nvSpPr>
              <p:cNvPr id="42" name="Freeform 41">
                <a:extLst>
                  <a:ext uri="{FF2B5EF4-FFF2-40B4-BE49-F238E27FC236}">
                    <a16:creationId xmlns:a16="http://schemas.microsoft.com/office/drawing/2014/main" id="{ECFD5043-F2A7-6DC5-3783-BB38ABD9D1C3}"/>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2FEF9ED-CC42-8141-A074-53B78F43E356}"/>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44" name="TextBox 43">
            <a:extLst>
              <a:ext uri="{FF2B5EF4-FFF2-40B4-BE49-F238E27FC236}">
                <a16:creationId xmlns:a16="http://schemas.microsoft.com/office/drawing/2014/main" id="{F2162FD4-B12B-AEA7-04D8-1B9C448A8693}"/>
              </a:ext>
            </a:extLst>
          </p:cNvPr>
          <p:cNvSpPr txBox="1"/>
          <p:nvPr/>
        </p:nvSpPr>
        <p:spPr>
          <a:xfrm>
            <a:off x="4326956" y="4823654"/>
            <a:ext cx="5511107" cy="50212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Provide a clear call to action or outline the immediate next steps for the audience.</a:t>
            </a:r>
            <a:endParaRPr lang="en-US" sz="1600" kern="0">
              <a:ea typeface="Taub Sans" pitchFamily="2" charset="77"/>
              <a:cs typeface="Arial" panose="020B0604020202020204" pitchFamily="34" charset="0"/>
              <a:sym typeface="TaubSans-Regular"/>
            </a:endParaRPr>
          </a:p>
        </p:txBody>
      </p:sp>
      <p:grpSp>
        <p:nvGrpSpPr>
          <p:cNvPr id="45" name="Graphic 13">
            <a:extLst>
              <a:ext uri="{FF2B5EF4-FFF2-40B4-BE49-F238E27FC236}">
                <a16:creationId xmlns:a16="http://schemas.microsoft.com/office/drawing/2014/main" id="{CC5D3E16-9B71-517A-6530-EDFE4DA7B915}"/>
              </a:ext>
            </a:extLst>
          </p:cNvPr>
          <p:cNvGrpSpPr/>
          <p:nvPr/>
        </p:nvGrpSpPr>
        <p:grpSpPr>
          <a:xfrm>
            <a:off x="3947558" y="4823655"/>
            <a:ext cx="254113" cy="254332"/>
            <a:chOff x="5223547" y="4263081"/>
            <a:chExt cx="653326" cy="653890"/>
          </a:xfrm>
          <a:solidFill>
            <a:schemeClr val="tx2"/>
          </a:solidFill>
        </p:grpSpPr>
        <p:sp>
          <p:nvSpPr>
            <p:cNvPr id="47" name="Freeform 46">
              <a:extLst>
                <a:ext uri="{FF2B5EF4-FFF2-40B4-BE49-F238E27FC236}">
                  <a16:creationId xmlns:a16="http://schemas.microsoft.com/office/drawing/2014/main" id="{0C2C4F56-8FC1-7F15-9066-1ABB11F395AB}"/>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52" name="Graphic 13">
              <a:extLst>
                <a:ext uri="{FF2B5EF4-FFF2-40B4-BE49-F238E27FC236}">
                  <a16:creationId xmlns:a16="http://schemas.microsoft.com/office/drawing/2014/main" id="{72CC3577-BAE1-2005-769E-626971A63988}"/>
                </a:ext>
              </a:extLst>
            </p:cNvPr>
            <p:cNvGrpSpPr/>
            <p:nvPr/>
          </p:nvGrpSpPr>
          <p:grpSpPr>
            <a:xfrm>
              <a:off x="5223547" y="4263081"/>
              <a:ext cx="653326" cy="653890"/>
              <a:chOff x="5223547" y="4263081"/>
              <a:chExt cx="653326" cy="653890"/>
            </a:xfrm>
            <a:grpFill/>
          </p:grpSpPr>
          <p:sp>
            <p:nvSpPr>
              <p:cNvPr id="53" name="Freeform 52">
                <a:extLst>
                  <a:ext uri="{FF2B5EF4-FFF2-40B4-BE49-F238E27FC236}">
                    <a16:creationId xmlns:a16="http://schemas.microsoft.com/office/drawing/2014/main" id="{38ABF3EF-3043-294D-8FC5-42F4B8CD0932}"/>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634D88F-DC32-5A31-9607-EF7BC5A85F99}"/>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55" name="TextBox 54">
            <a:extLst>
              <a:ext uri="{FF2B5EF4-FFF2-40B4-BE49-F238E27FC236}">
                <a16:creationId xmlns:a16="http://schemas.microsoft.com/office/drawing/2014/main" id="{97E0BF70-181D-A7BD-8E5C-BED68F50A9A1}"/>
              </a:ext>
            </a:extLst>
          </p:cNvPr>
          <p:cNvSpPr txBox="1"/>
          <p:nvPr/>
        </p:nvSpPr>
        <p:spPr>
          <a:xfrm>
            <a:off x="4326956" y="5594835"/>
            <a:ext cx="5511107" cy="23865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Be prepared to answer any questions.</a:t>
            </a:r>
            <a:endParaRPr lang="en-US" sz="1600" b="1" kern="0">
              <a:ea typeface="Taub Sans" pitchFamily="2" charset="77"/>
              <a:cs typeface="Arial" panose="020B0604020202020204" pitchFamily="34" charset="0"/>
              <a:sym typeface="TaubSans-Regular"/>
            </a:endParaRPr>
          </a:p>
        </p:txBody>
      </p:sp>
      <p:grpSp>
        <p:nvGrpSpPr>
          <p:cNvPr id="56" name="Graphic 13">
            <a:extLst>
              <a:ext uri="{FF2B5EF4-FFF2-40B4-BE49-F238E27FC236}">
                <a16:creationId xmlns:a16="http://schemas.microsoft.com/office/drawing/2014/main" id="{E3A05F96-A5A8-720A-4C66-B3AC4AEAA861}"/>
              </a:ext>
            </a:extLst>
          </p:cNvPr>
          <p:cNvGrpSpPr/>
          <p:nvPr/>
        </p:nvGrpSpPr>
        <p:grpSpPr>
          <a:xfrm>
            <a:off x="3947558" y="5594836"/>
            <a:ext cx="254113" cy="254332"/>
            <a:chOff x="5223547" y="4263081"/>
            <a:chExt cx="653326" cy="653890"/>
          </a:xfrm>
          <a:solidFill>
            <a:schemeClr val="tx2"/>
          </a:solidFill>
        </p:grpSpPr>
        <p:sp>
          <p:nvSpPr>
            <p:cNvPr id="57" name="Freeform 56">
              <a:extLst>
                <a:ext uri="{FF2B5EF4-FFF2-40B4-BE49-F238E27FC236}">
                  <a16:creationId xmlns:a16="http://schemas.microsoft.com/office/drawing/2014/main" id="{B831D0E4-7817-80FC-00B2-578B1D8730B8}"/>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b="1"/>
            </a:p>
          </p:txBody>
        </p:sp>
        <p:grpSp>
          <p:nvGrpSpPr>
            <p:cNvPr id="58" name="Graphic 13">
              <a:extLst>
                <a:ext uri="{FF2B5EF4-FFF2-40B4-BE49-F238E27FC236}">
                  <a16:creationId xmlns:a16="http://schemas.microsoft.com/office/drawing/2014/main" id="{C3EF118D-AF40-34A0-4176-35E62089C4A4}"/>
                </a:ext>
              </a:extLst>
            </p:cNvPr>
            <p:cNvGrpSpPr/>
            <p:nvPr/>
          </p:nvGrpSpPr>
          <p:grpSpPr>
            <a:xfrm>
              <a:off x="5223547" y="4263081"/>
              <a:ext cx="653326" cy="653890"/>
              <a:chOff x="5223547" y="4263081"/>
              <a:chExt cx="653326" cy="653890"/>
            </a:xfrm>
            <a:grpFill/>
          </p:grpSpPr>
          <p:sp>
            <p:nvSpPr>
              <p:cNvPr id="59" name="Freeform 58">
                <a:extLst>
                  <a:ext uri="{FF2B5EF4-FFF2-40B4-BE49-F238E27FC236}">
                    <a16:creationId xmlns:a16="http://schemas.microsoft.com/office/drawing/2014/main" id="{5EC3F28D-3D8A-E32C-25AD-B82679186075}"/>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b="1"/>
              </a:p>
            </p:txBody>
          </p:sp>
          <p:sp>
            <p:nvSpPr>
              <p:cNvPr id="60" name="Freeform 59">
                <a:extLst>
                  <a:ext uri="{FF2B5EF4-FFF2-40B4-BE49-F238E27FC236}">
                    <a16:creationId xmlns:a16="http://schemas.microsoft.com/office/drawing/2014/main" id="{1C9463CB-A783-95FF-2866-EB689D0181C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b="1"/>
              </a:p>
            </p:txBody>
          </p:sp>
        </p:grpSp>
      </p:grpSp>
      <p:sp>
        <p:nvSpPr>
          <p:cNvPr id="2" name="Rectangle 1">
            <a:extLst>
              <a:ext uri="{FF2B5EF4-FFF2-40B4-BE49-F238E27FC236}">
                <a16:creationId xmlns:a16="http://schemas.microsoft.com/office/drawing/2014/main" id="{D1ADBD70-2E67-E37C-14DB-2D37EB4CCAF1}"/>
              </a:ext>
            </a:extLst>
          </p:cNvPr>
          <p:cNvSpPr/>
          <p:nvPr/>
        </p:nvSpPr>
        <p:spPr>
          <a:xfrm>
            <a:off x="291828" y="268511"/>
            <a:ext cx="11635127" cy="6502730"/>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7448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t="11897" b="46031"/>
          <a:stretch/>
        </p:blipFill>
        <p:spPr>
          <a:xfrm>
            <a:off x="-1" y="7038"/>
            <a:ext cx="12192794" cy="3421962"/>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1" y="3429000"/>
            <a:ext cx="946982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2" name="TextBox 1">
            <a:extLst>
              <a:ext uri="{FF2B5EF4-FFF2-40B4-BE49-F238E27FC236}">
                <a16:creationId xmlns:a16="http://schemas.microsoft.com/office/drawing/2014/main" id="{304378BE-8387-1E01-5545-05E98E6B7A5F}"/>
              </a:ext>
            </a:extLst>
          </p:cNvPr>
          <p:cNvSpPr txBox="1"/>
          <p:nvPr/>
        </p:nvSpPr>
        <p:spPr>
          <a:xfrm>
            <a:off x="657508" y="4128873"/>
            <a:ext cx="8433940" cy="2046714"/>
          </a:xfrm>
          <a:prstGeom prst="rect">
            <a:avLst/>
          </a:prstGeom>
          <a:noFill/>
        </p:spPr>
        <p:txBody>
          <a:bodyPr wrap="square" lIns="0" tIns="0" rIns="0" bIns="0" anchor="t">
            <a:spAutoFit/>
          </a:bodyPr>
          <a:lstStyle/>
          <a:p>
            <a:pPr>
              <a:spcAft>
                <a:spcPts val="600"/>
              </a:spcAft>
            </a:pPr>
            <a:r>
              <a:rPr lang="en-US" sz="4800" dirty="0">
                <a:solidFill>
                  <a:schemeClr val="bg1"/>
                </a:solidFill>
              </a:rPr>
              <a:t>Summary and questions</a:t>
            </a:r>
          </a:p>
          <a:p>
            <a:pPr>
              <a:spcAft>
                <a:spcPts val="600"/>
              </a:spcAft>
            </a:pPr>
            <a:r>
              <a:rPr lang="en-US" sz="4000" dirty="0">
                <a:solidFill>
                  <a:schemeClr val="accent4"/>
                </a:solidFill>
              </a:rPr>
              <a:t>&lt;&lt;insert 2-3 sentences summarizing the </a:t>
            </a:r>
            <a:r>
              <a:rPr lang="en-US" sz="4000">
                <a:solidFill>
                  <a:schemeClr val="accent4"/>
                </a:solidFill>
              </a:rPr>
              <a:t>expected outcome of the investment&gt;&gt;</a:t>
            </a:r>
          </a:p>
        </p:txBody>
      </p:sp>
    </p:spTree>
    <p:extLst>
      <p:ext uri="{BB962C8B-B14F-4D97-AF65-F5344CB8AC3E}">
        <p14:creationId xmlns:p14="http://schemas.microsoft.com/office/powerpoint/2010/main" val="207578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7C77E-D2CD-A6A9-2872-FF65856B4984}"/>
              </a:ext>
            </a:extLst>
          </p:cNvPr>
          <p:cNvSpPr>
            <a:spLocks noGrp="1"/>
          </p:cNvSpPr>
          <p:nvPr>
            <p:ph type="sldNum" sz="quarter" idx="4294967295"/>
          </p:nvPr>
        </p:nvSpPr>
        <p:spPr>
          <a:xfrm>
            <a:off x="12034838" y="6518275"/>
            <a:ext cx="158750" cy="165100"/>
          </a:xfrm>
        </p:spPr>
        <p:txBody>
          <a:bodyPr/>
          <a:lstStyle/>
          <a:p>
            <a:fld id="{0C691DA3-4ABE-49F3-91E6-D9975CC9DD5F}" type="slidenum">
              <a:rPr lang="en-US" smtClean="0"/>
              <a:pPr/>
              <a:t>29</a:t>
            </a:fld>
            <a:endParaRPr lang="en-US"/>
          </a:p>
        </p:txBody>
      </p:sp>
      <p:sp>
        <p:nvSpPr>
          <p:cNvPr id="8" name="Rectangle 7">
            <a:extLst>
              <a:ext uri="{FF2B5EF4-FFF2-40B4-BE49-F238E27FC236}">
                <a16:creationId xmlns:a16="http://schemas.microsoft.com/office/drawing/2014/main" id="{8599B9EA-F293-CC6A-1C0C-D2FD0289AC49}"/>
              </a:ext>
            </a:extLst>
          </p:cNvPr>
          <p:cNvSpPr/>
          <p:nvPr/>
        </p:nvSpPr>
        <p:spPr>
          <a:xfrm>
            <a:off x="-4222" y="7253"/>
            <a:ext cx="3067144" cy="3429039"/>
          </a:xfrm>
          <a:prstGeom prst="rect">
            <a:avLst/>
          </a:prstGeom>
          <a:solidFill>
            <a:schemeClr val="bg1"/>
          </a:solidFill>
          <a:ln w="12700" cap="flat" cmpd="sng" algn="ctr">
            <a:noFill/>
            <a:prstDash val="solid"/>
            <a:miter lim="800000"/>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Taub Sans"/>
              <a:ea typeface="+mn-ea"/>
              <a:cs typeface="+mn-cs"/>
            </a:endParaRPr>
          </a:p>
        </p:txBody>
      </p:sp>
      <p:cxnSp>
        <p:nvCxnSpPr>
          <p:cNvPr id="9" name="Straight Connector 8">
            <a:extLst>
              <a:ext uri="{FF2B5EF4-FFF2-40B4-BE49-F238E27FC236}">
                <a16:creationId xmlns:a16="http://schemas.microsoft.com/office/drawing/2014/main" id="{CC1BCB64-B3D4-16F4-AA5D-276874E31981}"/>
              </a:ext>
            </a:extLst>
          </p:cNvPr>
          <p:cNvCxnSpPr>
            <a:cxnSpLocks/>
          </p:cNvCxnSpPr>
          <p:nvPr/>
        </p:nvCxnSpPr>
        <p:spPr>
          <a:xfrm>
            <a:off x="1407" y="3444485"/>
            <a:ext cx="9912614" cy="0"/>
          </a:xfrm>
          <a:prstGeom prst="line">
            <a:avLst/>
          </a:prstGeom>
          <a:noFill/>
          <a:ln w="12700" cap="flat" cmpd="sng" algn="ctr">
            <a:solidFill>
              <a:srgbClr val="FFFFFF">
                <a:alpha val="50000"/>
              </a:srgbClr>
            </a:solidFill>
            <a:prstDash val="solid"/>
            <a:miter lim="800000"/>
          </a:ln>
          <a:effectLst/>
        </p:spPr>
      </p:cxnSp>
      <p:cxnSp>
        <p:nvCxnSpPr>
          <p:cNvPr id="10" name="Straight Connector 9">
            <a:extLst>
              <a:ext uri="{FF2B5EF4-FFF2-40B4-BE49-F238E27FC236}">
                <a16:creationId xmlns:a16="http://schemas.microsoft.com/office/drawing/2014/main" id="{8C9E206D-5977-6B11-245C-4A695BA3A37A}"/>
              </a:ext>
            </a:extLst>
          </p:cNvPr>
          <p:cNvCxnSpPr>
            <a:cxnSpLocks/>
          </p:cNvCxnSpPr>
          <p:nvPr/>
        </p:nvCxnSpPr>
        <p:spPr>
          <a:xfrm>
            <a:off x="3068552" y="-21271"/>
            <a:ext cx="0" cy="6886463"/>
          </a:xfrm>
          <a:prstGeom prst="line">
            <a:avLst/>
          </a:prstGeom>
          <a:noFill/>
          <a:ln w="12700" cap="flat" cmpd="sng" algn="ctr">
            <a:solidFill>
              <a:srgbClr val="FFFFFF">
                <a:alpha val="50000"/>
              </a:srgbClr>
            </a:solidFill>
            <a:prstDash val="solid"/>
            <a:miter lim="800000"/>
          </a:ln>
          <a:effectLst/>
        </p:spPr>
      </p:cxnSp>
      <p:sp>
        <p:nvSpPr>
          <p:cNvPr id="11" name="Text Placeholder 27">
            <a:extLst>
              <a:ext uri="{FF2B5EF4-FFF2-40B4-BE49-F238E27FC236}">
                <a16:creationId xmlns:a16="http://schemas.microsoft.com/office/drawing/2014/main" id="{B6A991A4-B8BA-C466-0611-C2B6F2BB6EC9}"/>
              </a:ext>
            </a:extLst>
          </p:cNvPr>
          <p:cNvSpPr txBox="1">
            <a:spLocks/>
          </p:cNvSpPr>
          <p:nvPr/>
        </p:nvSpPr>
        <p:spPr>
          <a:xfrm>
            <a:off x="4229708" y="4958933"/>
            <a:ext cx="5411316" cy="684803"/>
          </a:xfrm>
          <a:prstGeom prst="rect">
            <a:avLst/>
          </a:prstGeom>
        </p:spPr>
        <p:txBody>
          <a:bodyPr vert="horz" wrap="square" lIns="0" tIns="0" rIns="0" bIns="0" rtlCol="0" anchor="ctr">
            <a:spAutoFit/>
          </a:bodyPr>
          <a:lstStyle>
            <a:lvl1pPr marL="0" indent="0" algn="l" defTabSz="685800" rtl="0" eaLnBrk="1" latinLnBrk="0" hangingPunct="1">
              <a:lnSpc>
                <a:spcPts val="5200"/>
              </a:lnSpc>
              <a:spcBef>
                <a:spcPts val="0"/>
              </a:spcBef>
              <a:spcAft>
                <a:spcPts val="800"/>
              </a:spcAft>
              <a:buFont typeface="Arial" panose="020B0604020202020204" pitchFamily="34" charset="0"/>
              <a:buNone/>
              <a:defRPr sz="4800" b="1" i="0" kern="1200" spc="0">
                <a:solidFill>
                  <a:schemeClr val="bg1"/>
                </a:solidFill>
                <a:latin typeface="Taub Sans" pitchFamily="2" charset="77"/>
                <a:ea typeface="Taub Sans" pitchFamily="2" charset="77"/>
                <a:cs typeface="+mn-cs"/>
              </a:defRPr>
            </a:lvl1pPr>
            <a:lvl2pPr marL="324000" indent="0" algn="l" defTabSz="685800" rtl="0" eaLnBrk="1" latinLnBrk="0" hangingPunct="1">
              <a:lnSpc>
                <a:spcPts val="2000"/>
              </a:lnSpc>
              <a:spcBef>
                <a:spcPts val="0"/>
              </a:spcBef>
              <a:spcAft>
                <a:spcPts val="1200"/>
              </a:spcAft>
              <a:buFont typeface="Arial" panose="020B0604020202020204" pitchFamily="34" charset="0"/>
              <a:buNone/>
              <a:tabLst/>
              <a:defRPr sz="1600" kern="1200" spc="0" baseline="0">
                <a:solidFill>
                  <a:schemeClr val="bg1"/>
                </a:solidFill>
                <a:latin typeface="+mn-lt"/>
                <a:ea typeface="+mn-ea"/>
                <a:cs typeface="+mn-cs"/>
              </a:defRPr>
            </a:lvl2pPr>
            <a:lvl3pPr marL="269081" indent="0" algn="l" defTabSz="685800" rtl="0" eaLnBrk="1" latinLnBrk="0" hangingPunct="1">
              <a:lnSpc>
                <a:spcPct val="120000"/>
              </a:lnSpc>
              <a:spcBef>
                <a:spcPts val="0"/>
              </a:spcBef>
              <a:spcAft>
                <a:spcPts val="1350"/>
              </a:spcAft>
              <a:buFont typeface="Arial" panose="020B0604020202020204" pitchFamily="34" charset="0"/>
              <a:buNone/>
              <a:tabLst/>
              <a:defRPr sz="1600" kern="1200" spc="0">
                <a:solidFill>
                  <a:schemeClr val="tx1"/>
                </a:solidFill>
                <a:latin typeface="+mn-lt"/>
                <a:ea typeface="+mn-ea"/>
                <a:cs typeface="+mn-cs"/>
              </a:defRPr>
            </a:lvl3pPr>
            <a:lvl4pPr marL="269081" indent="0" algn="l" defTabSz="685800" rtl="0" eaLnBrk="1" latinLnBrk="0" hangingPunct="1">
              <a:lnSpc>
                <a:spcPct val="120000"/>
              </a:lnSpc>
              <a:spcBef>
                <a:spcPts val="0"/>
              </a:spcBef>
              <a:spcAft>
                <a:spcPts val="1350"/>
              </a:spcAft>
              <a:buFont typeface="Arial" panose="020B0604020202020204" pitchFamily="34" charset="0"/>
              <a:buNone/>
              <a:tabLst/>
              <a:defRPr sz="1400" kern="1200" spc="0">
                <a:solidFill>
                  <a:schemeClr val="tx1"/>
                </a:solidFill>
                <a:latin typeface="+mn-lt"/>
                <a:ea typeface="+mn-ea"/>
                <a:cs typeface="+mn-cs"/>
              </a:defRPr>
            </a:lvl4pPr>
            <a:lvl5pPr marL="269081" indent="0" algn="l" defTabSz="685800" rtl="0" eaLnBrk="1" latinLnBrk="0" hangingPunct="1">
              <a:lnSpc>
                <a:spcPct val="120000"/>
              </a:lnSpc>
              <a:spcBef>
                <a:spcPts val="0"/>
              </a:spcBef>
              <a:spcAft>
                <a:spcPts val="1350"/>
              </a:spcAft>
              <a:buFont typeface="Arial" panose="020B0604020202020204" pitchFamily="34" charset="0"/>
              <a:buNone/>
              <a:tabLst/>
              <a:defRPr sz="140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5200"/>
              </a:lnSpc>
              <a:spcBef>
                <a:spcPts val="0"/>
              </a:spcBef>
              <a:spcAft>
                <a:spcPts val="800"/>
              </a:spcAft>
              <a:buClrTx/>
              <a:buSzTx/>
              <a:buFont typeface="Arial" panose="020B0604020202020204" pitchFamily="34" charset="0"/>
              <a:buNone/>
              <a:tabLst/>
              <a:defRPr/>
            </a:pPr>
            <a:r>
              <a:rPr kumimoji="0" lang="en-US" sz="7200" b="0" i="0" u="none" strike="noStrike" kern="1200" cap="none" spc="0" normalizeH="0" baseline="0" noProof="0">
                <a:ln>
                  <a:noFill/>
                </a:ln>
                <a:solidFill>
                  <a:srgbClr val="FFFFFF"/>
                </a:solidFill>
                <a:effectLst/>
                <a:uLnTx/>
                <a:uFillTx/>
                <a:latin typeface="Taub Sans" pitchFamily="2" charset="77"/>
                <a:ea typeface="Taub Sans" pitchFamily="2" charset="77"/>
                <a:cs typeface="+mn-cs"/>
              </a:rPr>
              <a:t>Thank you!</a:t>
            </a:r>
            <a:endParaRPr kumimoji="0" lang="en-US" sz="2800" b="0" i="0" u="none" strike="noStrike" kern="1200" cap="none" spc="0" normalizeH="0" baseline="0" noProof="0">
              <a:ln>
                <a:noFill/>
              </a:ln>
              <a:solidFill>
                <a:srgbClr val="FFFFFF"/>
              </a:solidFill>
              <a:effectLst/>
              <a:uLnTx/>
              <a:uFillTx/>
              <a:latin typeface="Taub Sans"/>
              <a:ea typeface="+mn-ea"/>
              <a:cs typeface="+mn-cs"/>
            </a:endParaRPr>
          </a:p>
        </p:txBody>
      </p:sp>
    </p:spTree>
    <p:extLst>
      <p:ext uri="{BB962C8B-B14F-4D97-AF65-F5344CB8AC3E}">
        <p14:creationId xmlns:p14="http://schemas.microsoft.com/office/powerpoint/2010/main" val="6668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6CEE1B-BEBB-8BCB-6A0E-4F35C77D935D}"/>
              </a:ext>
            </a:extLst>
          </p:cNvPr>
          <p:cNvSpPr/>
          <p:nvPr/>
        </p:nvSpPr>
        <p:spPr>
          <a:xfrm>
            <a:off x="6579476" y="1532435"/>
            <a:ext cx="5614112" cy="1347399"/>
          </a:xfrm>
          <a:prstGeom prst="rect">
            <a:avLst/>
          </a:prstGeom>
          <a:solidFill>
            <a:srgbClr val="FAC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7" name="Rectangle 6">
            <a:extLst>
              <a:ext uri="{FF2B5EF4-FFF2-40B4-BE49-F238E27FC236}">
                <a16:creationId xmlns:a16="http://schemas.microsoft.com/office/drawing/2014/main" id="{F5F5EA37-0928-66DC-B088-7606FEE61742}"/>
              </a:ext>
            </a:extLst>
          </p:cNvPr>
          <p:cNvSpPr/>
          <p:nvPr/>
        </p:nvSpPr>
        <p:spPr>
          <a:xfrm>
            <a:off x="0" y="1532435"/>
            <a:ext cx="6579476" cy="134739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402801" y="6436304"/>
            <a:ext cx="2386872"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525798"/>
            <a:ext cx="9998742" cy="574516"/>
          </a:xfrm>
        </p:spPr>
        <p:txBody>
          <a:bodyPr/>
          <a:lstStyle/>
          <a:p>
            <a:r>
              <a:rPr lang="en-US">
                <a:solidFill>
                  <a:schemeClr val="bg1"/>
                </a:solidFill>
              </a:rPr>
              <a:t>Cost and ROI calculator </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8" y="1823337"/>
            <a:ext cx="5583936" cy="765594"/>
          </a:xfrm>
          <a:prstGeom prst="rect">
            <a:avLst/>
          </a:prstGeom>
          <a:noFill/>
        </p:spPr>
        <p:txBody>
          <a:bodyPr wrap="square" lIns="0" tIns="0" rIns="0" bIns="0">
            <a:spAutoFit/>
          </a:bodyPr>
          <a:lstStyle/>
          <a:p>
            <a:pPr defTabSz="812760" hangingPunct="0">
              <a:lnSpc>
                <a:spcPct val="107000"/>
              </a:lnSpc>
              <a:spcAft>
                <a:spcPts val="1423"/>
              </a:spcAft>
            </a:pPr>
            <a:r>
              <a:rPr lang="en-US" sz="1600" b="1" kern="0">
                <a:solidFill>
                  <a:schemeClr val="accent1"/>
                </a:solidFill>
                <a:ea typeface="Taub Sans" pitchFamily="2" charset="77"/>
                <a:cs typeface="Arial" panose="020B0604020202020204" pitchFamily="34" charset="0"/>
                <a:sym typeface="TaubSans-Regular"/>
              </a:rPr>
              <a:t>Later in the presentation, the cost and return on investment</a:t>
            </a:r>
            <a:br>
              <a:rPr lang="en-US" sz="1600" b="1" kern="0">
                <a:solidFill>
                  <a:schemeClr val="accent1"/>
                </a:solidFill>
                <a:ea typeface="Taub Sans" pitchFamily="2" charset="77"/>
                <a:cs typeface="Arial" panose="020B0604020202020204" pitchFamily="34" charset="0"/>
                <a:sym typeface="TaubSans-Regular"/>
              </a:rPr>
            </a:br>
            <a:r>
              <a:rPr lang="en-US" sz="1600" b="1" kern="0">
                <a:solidFill>
                  <a:schemeClr val="accent1"/>
                </a:solidFill>
                <a:ea typeface="Taub Sans" pitchFamily="2" charset="77"/>
                <a:cs typeface="Arial" panose="020B0604020202020204" pitchFamily="34" charset="0"/>
                <a:sym typeface="TaubSans-Regular"/>
              </a:rPr>
              <a:t>of the system will be presented. Use the information on this slide to identify the investment costs, savings, and ROI. </a:t>
            </a:r>
          </a:p>
        </p:txBody>
      </p:sp>
      <p:sp>
        <p:nvSpPr>
          <p:cNvPr id="9" name="TextBox 8">
            <a:extLst>
              <a:ext uri="{FF2B5EF4-FFF2-40B4-BE49-F238E27FC236}">
                <a16:creationId xmlns:a16="http://schemas.microsoft.com/office/drawing/2014/main" id="{B2E6A206-76CA-0B24-4E8F-F7CEB81E28F1}"/>
              </a:ext>
            </a:extLst>
          </p:cNvPr>
          <p:cNvSpPr txBox="1"/>
          <p:nvPr/>
        </p:nvSpPr>
        <p:spPr>
          <a:xfrm>
            <a:off x="512130" y="3192881"/>
            <a:ext cx="3345167" cy="1985159"/>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Cost identification</a:t>
            </a:r>
          </a:p>
          <a:p>
            <a:pPr defTabSz="812760" hangingPunct="0">
              <a:spcAft>
                <a:spcPts val="600"/>
              </a:spcAft>
              <a:buClr>
                <a:schemeClr val="accent1"/>
              </a:buClr>
            </a:pPr>
            <a:r>
              <a:rPr lang="en-US" sz="1400" b="1" kern="0">
                <a:ea typeface="Taub Sans" pitchFamily="2" charset="77"/>
                <a:cs typeface="Arial" panose="020B0604020202020204" pitchFamily="34" charset="0"/>
                <a:sym typeface="TaubSans-Regular"/>
              </a:rPr>
              <a:t>Investment</a:t>
            </a:r>
            <a:r>
              <a:rPr lang="en-US" sz="1400" kern="0">
                <a:ea typeface="Taub Sans" pitchFamily="2" charset="77"/>
                <a:cs typeface="Arial" panose="020B0604020202020204" pitchFamily="34" charset="0"/>
                <a:sym typeface="TaubSans-Regular"/>
              </a:rPr>
              <a:t> — Add the following together</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Upfront costs (Implementation) </a:t>
            </a:r>
            <a:r>
              <a:rPr lang="en-US" sz="1400" kern="0">
                <a:ea typeface="Taub Sans" pitchFamily="2" charset="77"/>
                <a:cs typeface="Arial" panose="020B0604020202020204" pitchFamily="34" charset="0"/>
                <a:sym typeface="TaubSans-Regular"/>
              </a:rPr>
              <a:t>— Find the implementation numbers</a:t>
            </a:r>
            <a:br>
              <a:rPr lang="en-US" sz="1400" kern="0">
                <a:ea typeface="Taub Sans" pitchFamily="2" charset="77"/>
                <a:cs typeface="Arial" panose="020B0604020202020204" pitchFamily="34" charset="0"/>
                <a:sym typeface="TaubSans-Regular"/>
              </a:rPr>
            </a:br>
            <a:r>
              <a:rPr lang="en-US" sz="1400" kern="0">
                <a:ea typeface="Taub Sans" pitchFamily="2" charset="77"/>
                <a:cs typeface="Arial" panose="020B0604020202020204" pitchFamily="34" charset="0"/>
                <a:sym typeface="TaubSans-Regular"/>
              </a:rPr>
              <a:t>from meetings/RFP responses </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Ongoing costs (System and service fees x number of years</a:t>
            </a:r>
            <a:r>
              <a:rPr lang="en-US" sz="1400" kern="0">
                <a:ea typeface="Taub Sans" pitchFamily="2" charset="77"/>
                <a:cs typeface="Arial" panose="020B0604020202020204" pitchFamily="34" charset="0"/>
                <a:sym typeface="TaubSans-Regular"/>
              </a:rPr>
              <a:t>) — Find the supporting numbers</a:t>
            </a:r>
          </a:p>
        </p:txBody>
      </p:sp>
      <p:sp>
        <p:nvSpPr>
          <p:cNvPr id="2" name="TextBox 1">
            <a:extLst>
              <a:ext uri="{FF2B5EF4-FFF2-40B4-BE49-F238E27FC236}">
                <a16:creationId xmlns:a16="http://schemas.microsoft.com/office/drawing/2014/main" id="{C8BEBE66-94DF-CD51-9BE7-1312496B9B9C}"/>
              </a:ext>
            </a:extLst>
          </p:cNvPr>
          <p:cNvSpPr txBox="1"/>
          <p:nvPr/>
        </p:nvSpPr>
        <p:spPr>
          <a:xfrm>
            <a:off x="4252691" y="3192881"/>
            <a:ext cx="7428767" cy="3139321"/>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Total cost savings </a:t>
            </a:r>
            <a:r>
              <a:rPr lang="en-US" sz="1600" kern="0">
                <a:solidFill>
                  <a:schemeClr val="accent6"/>
                </a:solidFill>
                <a:ea typeface="Taub Sans" pitchFamily="2" charset="77"/>
                <a:cs typeface="Arial" panose="020B0604020202020204" pitchFamily="34" charset="0"/>
                <a:sym typeface="TaubSans-Regular"/>
              </a:rPr>
              <a:t>— Add the following together</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Invoice cost savings </a:t>
            </a:r>
            <a:r>
              <a:rPr lang="en-US" sz="1400" kern="0">
                <a:ea typeface="Taub Sans" pitchFamily="2" charset="77"/>
                <a:cs typeface="Arial" panose="020B0604020202020204" pitchFamily="34" charset="0"/>
                <a:sym typeface="TaubSans-Regular"/>
              </a:rPr>
              <a:t>— The current annual cost of the systems currently used to be replaced. This may include the ATS, HRIS, Payroll, Benefits, LMS, Training and Developments Content, Time and Attendance, 401k.</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Service cost savings </a:t>
            </a:r>
            <a:r>
              <a:rPr lang="en-US" sz="1400" kern="0">
                <a:ea typeface="Taub Sans" pitchFamily="2" charset="77"/>
                <a:cs typeface="Arial" panose="020B0604020202020204" pitchFamily="34" charset="0"/>
                <a:sym typeface="TaubSans-Regular"/>
              </a:rPr>
              <a:t>— The current annual cost to use these providers for services that are either built into the HCM system or will be provided by vendor Services. This may include Legal Council, HR Consultants, Benefits Administration/Coverage Costs.</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Labor cost savings </a:t>
            </a:r>
            <a:r>
              <a:rPr lang="en-US" sz="1400" kern="0">
                <a:ea typeface="Taub Sans" pitchFamily="2" charset="77"/>
                <a:cs typeface="Arial" panose="020B0604020202020204" pitchFamily="34" charset="0"/>
                <a:sym typeface="TaubSans-Regular"/>
              </a:rPr>
              <a:t>— The current annual cost of workers’ (employees, contract, contingent) time to complete the tasks that the HCM system will replace or offset. This usually includes HR/PR time allocation, Manager and Employee Time Return.</a:t>
            </a:r>
          </a:p>
          <a:p>
            <a:pPr marL="342900" indent="-342900" defTabSz="812760" hangingPunct="0">
              <a:spcAft>
                <a:spcPts val="600"/>
              </a:spcAft>
              <a:buClr>
                <a:schemeClr val="accent1"/>
              </a:buClr>
              <a:buFont typeface="Arial" panose="020B0604020202020204" pitchFamily="34" charset="0"/>
              <a:buChar char="•"/>
            </a:pPr>
            <a:r>
              <a:rPr lang="en-US" sz="1400" b="1" kern="0">
                <a:ea typeface="Taub Sans" pitchFamily="2" charset="77"/>
                <a:cs typeface="Arial" panose="020B0604020202020204" pitchFamily="34" charset="0"/>
                <a:sym typeface="TaubSans-Regular"/>
              </a:rPr>
              <a:t>Opportunity cost savings </a:t>
            </a:r>
            <a:r>
              <a:rPr lang="en-US" sz="1400" kern="0">
                <a:ea typeface="Taub Sans" pitchFamily="2" charset="77"/>
                <a:cs typeface="Arial" panose="020B0604020202020204" pitchFamily="34" charset="0"/>
                <a:sym typeface="TaubSans-Regular"/>
              </a:rPr>
              <a:t>— The future annual amount of money saved by improving processes using the HCM system. This may include Tax incentives, Turnover Rates/Impact, Payroll Accuracy, Benefit Invoice Reconciliation.</a:t>
            </a:r>
          </a:p>
        </p:txBody>
      </p:sp>
      <p:sp>
        <p:nvSpPr>
          <p:cNvPr id="10" name="TextBox 9">
            <a:extLst>
              <a:ext uri="{FF2B5EF4-FFF2-40B4-BE49-F238E27FC236}">
                <a16:creationId xmlns:a16="http://schemas.microsoft.com/office/drawing/2014/main" id="{54333735-F66D-EB2C-4691-8021D5354FB9}"/>
              </a:ext>
            </a:extLst>
          </p:cNvPr>
          <p:cNvSpPr txBox="1"/>
          <p:nvPr/>
        </p:nvSpPr>
        <p:spPr>
          <a:xfrm>
            <a:off x="7027754" y="1795895"/>
            <a:ext cx="4234874" cy="830997"/>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ROI calculator</a:t>
            </a:r>
          </a:p>
          <a:p>
            <a:pPr defTabSz="812760" hangingPunct="0">
              <a:spcAft>
                <a:spcPts val="600"/>
              </a:spcAft>
              <a:buClr>
                <a:schemeClr val="accent1"/>
              </a:buClr>
            </a:pPr>
            <a:r>
              <a:rPr lang="en-US" sz="1400" b="1" kern="0">
                <a:ea typeface="Taub Sans" pitchFamily="2" charset="77"/>
                <a:cs typeface="Arial" panose="020B0604020202020204" pitchFamily="34" charset="0"/>
                <a:sym typeface="TaubSans-Regular"/>
              </a:rPr>
              <a:t>Step 1: </a:t>
            </a:r>
            <a:r>
              <a:rPr lang="en-US" sz="1400" kern="0">
                <a:ea typeface="Taub Sans" pitchFamily="2" charset="77"/>
                <a:cs typeface="Arial" panose="020B0604020202020204" pitchFamily="34" charset="0"/>
                <a:sym typeface="TaubSans-Regular"/>
              </a:rPr>
              <a:t>Investment — Total cost savings = Net benefits</a:t>
            </a:r>
          </a:p>
          <a:p>
            <a:pPr defTabSz="812760" hangingPunct="0">
              <a:spcAft>
                <a:spcPts val="600"/>
              </a:spcAft>
              <a:buClr>
                <a:schemeClr val="accent1"/>
              </a:buClr>
            </a:pPr>
            <a:r>
              <a:rPr lang="en-US" sz="1400" b="1" kern="0">
                <a:ea typeface="Taub Sans" pitchFamily="2" charset="77"/>
                <a:cs typeface="Arial" panose="020B0604020202020204" pitchFamily="34" charset="0"/>
                <a:sym typeface="TaubSans-Regular"/>
              </a:rPr>
              <a:t>Step 2: </a:t>
            </a:r>
            <a:r>
              <a:rPr lang="en-US" sz="1400" kern="0">
                <a:ea typeface="Taub Sans" pitchFamily="2" charset="77"/>
                <a:cs typeface="Arial" panose="020B0604020202020204" pitchFamily="34" charset="0"/>
                <a:sym typeface="TaubSans-Regular"/>
              </a:rPr>
              <a:t>(Net benefits / Investment) x 100 = ROI</a:t>
            </a:r>
          </a:p>
        </p:txBody>
      </p:sp>
      <p:sp>
        <p:nvSpPr>
          <p:cNvPr id="12" name="Rectangle 11">
            <a:extLst>
              <a:ext uri="{FF2B5EF4-FFF2-40B4-BE49-F238E27FC236}">
                <a16:creationId xmlns:a16="http://schemas.microsoft.com/office/drawing/2014/main" id="{4CB17A86-AE20-2FB6-2156-0D8F34A8E134}"/>
              </a:ext>
            </a:extLst>
          </p:cNvPr>
          <p:cNvSpPr/>
          <p:nvPr/>
        </p:nvSpPr>
        <p:spPr>
          <a:xfrm>
            <a:off x="291828" y="281439"/>
            <a:ext cx="11635127" cy="6350655"/>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2924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26884E-5236-9823-29ED-89EC53FEF26C}"/>
              </a:ext>
            </a:extLst>
          </p:cNvPr>
          <p:cNvSpPr/>
          <p:nvPr/>
        </p:nvSpPr>
        <p:spPr>
          <a:xfrm>
            <a:off x="3342291" y="1533338"/>
            <a:ext cx="8850504" cy="53246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7" name="Rectangle 6">
            <a:extLst>
              <a:ext uri="{FF2B5EF4-FFF2-40B4-BE49-F238E27FC236}">
                <a16:creationId xmlns:a16="http://schemas.microsoft.com/office/drawing/2014/main" id="{F5F5EA37-0928-66DC-B088-7606FEE61742}"/>
              </a:ext>
            </a:extLst>
          </p:cNvPr>
          <p:cNvSpPr/>
          <p:nvPr/>
        </p:nvSpPr>
        <p:spPr>
          <a:xfrm>
            <a:off x="0" y="1533337"/>
            <a:ext cx="3342290" cy="5324662"/>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859" y="6434677"/>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300212"/>
            <a:ext cx="7349607" cy="984885"/>
          </a:xfrm>
        </p:spPr>
        <p:txBody>
          <a:bodyPr/>
          <a:lstStyle/>
          <a:p>
            <a:r>
              <a:rPr lang="en-US" sz="3200">
                <a:solidFill>
                  <a:schemeClr val="accent6"/>
                </a:solidFill>
              </a:rPr>
              <a:t>Leveraging an HCM system</a:t>
            </a:r>
            <a:br>
              <a:rPr lang="en-US" sz="3200">
                <a:solidFill>
                  <a:schemeClr val="accent6"/>
                </a:solidFill>
              </a:rPr>
            </a:br>
            <a:r>
              <a:rPr lang="en-US" sz="3200">
                <a:solidFill>
                  <a:schemeClr val="accent6"/>
                </a:solidFill>
              </a:rPr>
              <a:t>for </a:t>
            </a:r>
            <a:r>
              <a:rPr lang="en-US" sz="3200">
                <a:solidFill>
                  <a:schemeClr val="accent4"/>
                </a:solidFill>
              </a:rPr>
              <a:t>organization</a:t>
            </a:r>
            <a:r>
              <a:rPr lang="en-US" sz="3200">
                <a:solidFill>
                  <a:schemeClr val="accent6"/>
                </a:solidFill>
              </a:rPr>
              <a:t>’s success</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67097"/>
            <a:ext cx="2386146" cy="4106765"/>
          </a:xfrm>
          <a:prstGeom prst="rect">
            <a:avLst/>
          </a:prstGeom>
          <a:noFill/>
        </p:spPr>
        <p:txBody>
          <a:bodyPr wrap="square" lIns="0" tIns="0" rIns="0" bIns="0">
            <a:spAutoFit/>
          </a:bodyPr>
          <a:lstStyle/>
          <a:p>
            <a:pPr defTabSz="812760" hangingPunct="0">
              <a:lnSpc>
                <a:spcPct val="107000"/>
              </a:lnSpc>
              <a:spcAft>
                <a:spcPts val="1423"/>
              </a:spcAft>
            </a:pPr>
            <a:r>
              <a:rPr lang="en-US" sz="1600" b="1" kern="0">
                <a:solidFill>
                  <a:schemeClr val="accent1"/>
                </a:solidFill>
                <a:ea typeface="Taub Sans" pitchFamily="2" charset="77"/>
                <a:cs typeface="Arial" panose="020B0604020202020204" pitchFamily="34" charset="0"/>
                <a:sym typeface="TaubSans-Regular"/>
              </a:rPr>
              <a:t>The following slides are the opening section of the presentation, where you will explain how an HCM system supports your business and HR’s role. </a:t>
            </a:r>
          </a:p>
          <a:p>
            <a:pPr defTabSz="812760" hangingPunct="0">
              <a:lnSpc>
                <a:spcPct val="107000"/>
              </a:lnSpc>
              <a:spcAft>
                <a:spcPts val="1423"/>
              </a:spcAft>
            </a:pPr>
            <a:r>
              <a:rPr lang="en-US" sz="1600" b="1" kern="0">
                <a:solidFill>
                  <a:schemeClr val="accent1"/>
                </a:solidFill>
                <a:ea typeface="Taub Sans" pitchFamily="2" charset="77"/>
                <a:cs typeface="Arial" panose="020B0604020202020204" pitchFamily="34" charset="0"/>
                <a:sym typeface="TaubSans-Regular"/>
              </a:rPr>
              <a:t>This is your chance to grab attention and set the tone. Highlight the overarching theme of the presentation — how adopting an HCM system is not just an HR upgrade but a strategic move for the entire organization. </a:t>
            </a:r>
          </a:p>
        </p:txBody>
      </p:sp>
      <p:sp>
        <p:nvSpPr>
          <p:cNvPr id="12" name="TextBox 11">
            <a:extLst>
              <a:ext uri="{FF2B5EF4-FFF2-40B4-BE49-F238E27FC236}">
                <a16:creationId xmlns:a16="http://schemas.microsoft.com/office/drawing/2014/main" id="{8CDBDA38-9E7A-7072-1C39-D0F8FD1F571F}"/>
              </a:ext>
            </a:extLst>
          </p:cNvPr>
          <p:cNvSpPr txBox="1"/>
          <p:nvPr/>
        </p:nvSpPr>
        <p:spPr>
          <a:xfrm>
            <a:off x="4252692" y="2483366"/>
            <a:ext cx="7428038" cy="3677930"/>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rgbClr val="FAC8BF"/>
                </a:solidFill>
                <a:ea typeface="Taub Sans" pitchFamily="2" charset="77"/>
                <a:cs typeface="Arial" panose="020B0604020202020204" pitchFamily="34" charset="0"/>
                <a:sym typeface="TaubSans-Regular"/>
              </a:rPr>
              <a:t>Leveraging an HCM system</a:t>
            </a:r>
            <a:r>
              <a:rPr lang="en-US" sz="1600" kern="0">
                <a:solidFill>
                  <a:srgbClr val="FAC8BF"/>
                </a:solidFill>
                <a:ea typeface="Taub Sans" pitchFamily="2" charset="77"/>
                <a:cs typeface="Arial" panose="020B0604020202020204" pitchFamily="34" charset="0"/>
                <a:sym typeface="TaubSans-Regular"/>
              </a:rPr>
              <a:t>:</a:t>
            </a:r>
          </a:p>
          <a:p>
            <a:pPr defTabSz="812760" hangingPunct="0">
              <a:spcAft>
                <a:spcPts val="600"/>
              </a:spcAft>
              <a:buClr>
                <a:schemeClr val="accent1"/>
              </a:buClr>
            </a:pPr>
            <a:r>
              <a:rPr lang="en-US" sz="1400" kern="0">
                <a:solidFill>
                  <a:schemeClr val="bg1"/>
                </a:solidFill>
                <a:ea typeface="Taub Sans" pitchFamily="2" charset="77"/>
                <a:cs typeface="Arial" panose="020B0604020202020204" pitchFamily="34" charset="0"/>
                <a:sym typeface="TaubSans-Regular"/>
              </a:rPr>
              <a:t>Introduce the purpose of the presentation by explaining that investing in an HCM solution can help support the things that are important to your company. Some common examples are to support your business strategy, improve employee success, and boost business growth. </a:t>
            </a:r>
          </a:p>
          <a:p>
            <a:pPr defTabSz="812760" hangingPunct="0">
              <a:spcAft>
                <a:spcPts val="600"/>
              </a:spcAft>
              <a:buClr>
                <a:schemeClr val="accent1"/>
              </a:buClr>
            </a:pPr>
            <a:r>
              <a:rPr lang="en-US" sz="1600" b="1" kern="0">
                <a:solidFill>
                  <a:srgbClr val="FAC8BF"/>
                </a:solidFill>
                <a:ea typeface="Taub Sans" pitchFamily="2" charset="77"/>
                <a:cs typeface="Arial" panose="020B0604020202020204" pitchFamily="34" charset="0"/>
                <a:sym typeface="TaubSans-Regular"/>
              </a:rPr>
              <a:t>Aligning strategic vision:</a:t>
            </a:r>
          </a:p>
          <a:p>
            <a:pPr defTabSz="812760" hangingPunct="0">
              <a:spcAft>
                <a:spcPts val="600"/>
              </a:spcAft>
              <a:buClr>
                <a:schemeClr val="accent1"/>
              </a:buClr>
            </a:pPr>
            <a:r>
              <a:rPr lang="en-US" sz="1400" kern="0">
                <a:solidFill>
                  <a:schemeClr val="bg1"/>
                </a:solidFill>
                <a:ea typeface="Taub Sans" pitchFamily="2" charset="77"/>
                <a:cs typeface="Arial" panose="020B0604020202020204" pitchFamily="34" charset="0"/>
                <a:sym typeface="TaubSans-Regular"/>
              </a:rPr>
              <a:t>Connect the dots between the company's big goals and HR’s work. Explain how better HR processes, policies, and systems will help the company achieve its goals.</a:t>
            </a:r>
          </a:p>
          <a:p>
            <a:pPr defTabSz="812760" hangingPunct="0">
              <a:spcAft>
                <a:spcPts val="600"/>
              </a:spcAft>
              <a:buClr>
                <a:schemeClr val="accent1"/>
              </a:buClr>
            </a:pPr>
            <a:r>
              <a:rPr lang="en-US" sz="1600" b="1" kern="0">
                <a:solidFill>
                  <a:srgbClr val="FAC8BF"/>
                </a:solidFill>
                <a:ea typeface="Taub Sans" pitchFamily="2" charset="77"/>
                <a:cs typeface="Arial" panose="020B0604020202020204" pitchFamily="34" charset="0"/>
                <a:sym typeface="TaubSans-Regular"/>
              </a:rPr>
              <a:t>Driving success:</a:t>
            </a:r>
          </a:p>
          <a:p>
            <a:pPr defTabSz="812760" hangingPunct="0">
              <a:spcAft>
                <a:spcPts val="600"/>
              </a:spcAft>
              <a:buClr>
                <a:schemeClr val="accent1"/>
              </a:buClr>
            </a:pPr>
            <a:r>
              <a:rPr lang="en-US" sz="1400" kern="0">
                <a:solidFill>
                  <a:schemeClr val="bg1"/>
                </a:solidFill>
                <a:ea typeface="Taub Sans" pitchFamily="2" charset="77"/>
                <a:cs typeface="Arial" panose="020B0604020202020204" pitchFamily="34" charset="0"/>
                <a:sym typeface="TaubSans-Regular"/>
              </a:rPr>
              <a:t>This is where you start to sell the benefits of the HCM system. Describe why adopting the right HCM system is not just a good idea but a strategic necessity. What challenges are unique to your organization that an HCM system can specifically address? Mix in some real-world examples or case studies that resonate with decision-makers. Make it relatable and tangible.</a:t>
            </a:r>
          </a:p>
          <a:p>
            <a:pPr defTabSz="812760" hangingPunct="0">
              <a:spcAft>
                <a:spcPts val="600"/>
              </a:spcAft>
              <a:buClr>
                <a:schemeClr val="accent1"/>
              </a:buClr>
            </a:pPr>
            <a:r>
              <a:rPr lang="en-US" sz="1600" b="1" kern="0">
                <a:solidFill>
                  <a:srgbClr val="FAC8BF"/>
                </a:solidFill>
                <a:ea typeface="Taub Sans" pitchFamily="2" charset="77"/>
                <a:cs typeface="Arial" panose="020B0604020202020204" pitchFamily="34" charset="0"/>
                <a:sym typeface="TaubSans-Regular"/>
              </a:rPr>
              <a:t>How an HCM system transforms business operations:</a:t>
            </a:r>
          </a:p>
          <a:p>
            <a:pPr defTabSz="812760" hangingPunct="0">
              <a:spcAft>
                <a:spcPts val="600"/>
              </a:spcAft>
              <a:buClr>
                <a:schemeClr val="accent1"/>
              </a:buClr>
            </a:pPr>
            <a:r>
              <a:rPr lang="en-US" sz="1400" kern="0">
                <a:solidFill>
                  <a:schemeClr val="bg1"/>
                </a:solidFill>
                <a:ea typeface="Taub Sans" pitchFamily="2" charset="77"/>
                <a:cs typeface="Arial" panose="020B0604020202020204" pitchFamily="34" charset="0"/>
                <a:sym typeface="TaubSans-Regular"/>
              </a:rPr>
              <a:t>This slide sets the roadmap for the presentation, giving decision-makers a clear view of what to expect. </a:t>
            </a:r>
            <a:endParaRPr lang="en-US" sz="1600" kern="0">
              <a:solidFill>
                <a:schemeClr val="bg1"/>
              </a:solidFill>
              <a:ea typeface="Taub Sans" pitchFamily="2" charset="77"/>
              <a:cs typeface="Arial" panose="020B0604020202020204" pitchFamily="34" charset="0"/>
              <a:sym typeface="TaubSans-Regular"/>
            </a:endParaRPr>
          </a:p>
        </p:txBody>
      </p:sp>
      <p:grpSp>
        <p:nvGrpSpPr>
          <p:cNvPr id="14" name="Graphic 13">
            <a:extLst>
              <a:ext uri="{FF2B5EF4-FFF2-40B4-BE49-F238E27FC236}">
                <a16:creationId xmlns:a16="http://schemas.microsoft.com/office/drawing/2014/main" id="{4CFD9853-3377-7D3E-DC46-5B6FF8A32FE7}"/>
              </a:ext>
            </a:extLst>
          </p:cNvPr>
          <p:cNvGrpSpPr/>
          <p:nvPr/>
        </p:nvGrpSpPr>
        <p:grpSpPr>
          <a:xfrm>
            <a:off x="3856134" y="2483366"/>
            <a:ext cx="246009" cy="246221"/>
            <a:chOff x="5223547" y="4263081"/>
            <a:chExt cx="653326" cy="653890"/>
          </a:xfrm>
          <a:solidFill>
            <a:schemeClr val="tx2"/>
          </a:solidFill>
        </p:grpSpPr>
        <p:sp>
          <p:nvSpPr>
            <p:cNvPr id="15" name="Freeform 14">
              <a:extLst>
                <a:ext uri="{FF2B5EF4-FFF2-40B4-BE49-F238E27FC236}">
                  <a16:creationId xmlns:a16="http://schemas.microsoft.com/office/drawing/2014/main" id="{38A58D14-6F73-F7B3-B0FF-3E31735B54AB}"/>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rgbClr val="FAC8BF"/>
            </a:solidFill>
            <a:ln w="31909" cap="flat">
              <a:noFill/>
              <a:prstDash val="solid"/>
              <a:miter/>
            </a:ln>
          </p:spPr>
          <p:txBody>
            <a:bodyPr rtlCol="0" anchor="ctr"/>
            <a:lstStyle/>
            <a:p>
              <a:endParaRPr lang="en-US"/>
            </a:p>
          </p:txBody>
        </p:sp>
        <p:grpSp>
          <p:nvGrpSpPr>
            <p:cNvPr id="16" name="Graphic 13">
              <a:extLst>
                <a:ext uri="{FF2B5EF4-FFF2-40B4-BE49-F238E27FC236}">
                  <a16:creationId xmlns:a16="http://schemas.microsoft.com/office/drawing/2014/main" id="{1D9CE650-51CC-F952-16B4-BFA61F43FF21}"/>
                </a:ext>
              </a:extLst>
            </p:cNvPr>
            <p:cNvGrpSpPr/>
            <p:nvPr/>
          </p:nvGrpSpPr>
          <p:grpSpPr>
            <a:xfrm>
              <a:off x="5223547" y="4263081"/>
              <a:ext cx="653326" cy="653890"/>
              <a:chOff x="5223547" y="4263081"/>
              <a:chExt cx="653326" cy="653890"/>
            </a:xfrm>
            <a:grpFill/>
          </p:grpSpPr>
          <p:sp>
            <p:nvSpPr>
              <p:cNvPr id="17" name="Freeform 16">
                <a:extLst>
                  <a:ext uri="{FF2B5EF4-FFF2-40B4-BE49-F238E27FC236}">
                    <a16:creationId xmlns:a16="http://schemas.microsoft.com/office/drawing/2014/main" id="{D3637886-1DBB-CF42-9C92-E5F45EB79098}"/>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E07878-40A8-5B28-F70C-8BDF0493D805}"/>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19" name="Graphic 13">
            <a:extLst>
              <a:ext uri="{FF2B5EF4-FFF2-40B4-BE49-F238E27FC236}">
                <a16:creationId xmlns:a16="http://schemas.microsoft.com/office/drawing/2014/main" id="{23F60312-A272-D617-CE02-55A4C1DC82E5}"/>
              </a:ext>
            </a:extLst>
          </p:cNvPr>
          <p:cNvGrpSpPr/>
          <p:nvPr/>
        </p:nvGrpSpPr>
        <p:grpSpPr>
          <a:xfrm>
            <a:off x="3856134" y="3523890"/>
            <a:ext cx="246009" cy="246221"/>
            <a:chOff x="5223547" y="4263081"/>
            <a:chExt cx="653326" cy="653890"/>
          </a:xfrm>
          <a:solidFill>
            <a:schemeClr val="tx2"/>
          </a:solidFill>
        </p:grpSpPr>
        <p:sp>
          <p:nvSpPr>
            <p:cNvPr id="20" name="Freeform 19">
              <a:extLst>
                <a:ext uri="{FF2B5EF4-FFF2-40B4-BE49-F238E27FC236}">
                  <a16:creationId xmlns:a16="http://schemas.microsoft.com/office/drawing/2014/main" id="{8DC202A2-11F2-3631-41AA-D99ED35C94A1}"/>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rgbClr val="FAC8BF"/>
            </a:solidFill>
            <a:ln w="31909" cap="flat">
              <a:noFill/>
              <a:prstDash val="solid"/>
              <a:miter/>
            </a:ln>
          </p:spPr>
          <p:txBody>
            <a:bodyPr rtlCol="0" anchor="ctr"/>
            <a:lstStyle/>
            <a:p>
              <a:endParaRPr lang="en-US"/>
            </a:p>
          </p:txBody>
        </p:sp>
        <p:grpSp>
          <p:nvGrpSpPr>
            <p:cNvPr id="21" name="Graphic 13">
              <a:extLst>
                <a:ext uri="{FF2B5EF4-FFF2-40B4-BE49-F238E27FC236}">
                  <a16:creationId xmlns:a16="http://schemas.microsoft.com/office/drawing/2014/main" id="{EDE06A00-8D8F-DD88-8EFE-7FFBA0FD047B}"/>
                </a:ext>
              </a:extLst>
            </p:cNvPr>
            <p:cNvGrpSpPr/>
            <p:nvPr/>
          </p:nvGrpSpPr>
          <p:grpSpPr>
            <a:xfrm>
              <a:off x="5223547" y="4263081"/>
              <a:ext cx="653326" cy="653890"/>
              <a:chOff x="5223547" y="4263081"/>
              <a:chExt cx="653326" cy="653890"/>
            </a:xfrm>
            <a:grpFill/>
          </p:grpSpPr>
          <p:sp>
            <p:nvSpPr>
              <p:cNvPr id="22" name="Freeform 21">
                <a:extLst>
                  <a:ext uri="{FF2B5EF4-FFF2-40B4-BE49-F238E27FC236}">
                    <a16:creationId xmlns:a16="http://schemas.microsoft.com/office/drawing/2014/main" id="{FA1C1064-EC94-B197-A91E-CB1BE0D8C36F}"/>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663075E-C59C-1FFD-A3DE-2F5CB417DE6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4" name="Graphic 13">
            <a:extLst>
              <a:ext uri="{FF2B5EF4-FFF2-40B4-BE49-F238E27FC236}">
                <a16:creationId xmlns:a16="http://schemas.microsoft.com/office/drawing/2014/main" id="{3F02C275-CA39-A745-4297-F7A959ED9BB1}"/>
              </a:ext>
            </a:extLst>
          </p:cNvPr>
          <p:cNvGrpSpPr/>
          <p:nvPr/>
        </p:nvGrpSpPr>
        <p:grpSpPr>
          <a:xfrm>
            <a:off x="3856134" y="4343697"/>
            <a:ext cx="246009" cy="246221"/>
            <a:chOff x="5223547" y="4263081"/>
            <a:chExt cx="653326" cy="653890"/>
          </a:xfrm>
          <a:solidFill>
            <a:schemeClr val="tx2"/>
          </a:solidFill>
        </p:grpSpPr>
        <p:sp>
          <p:nvSpPr>
            <p:cNvPr id="25" name="Freeform 24">
              <a:extLst>
                <a:ext uri="{FF2B5EF4-FFF2-40B4-BE49-F238E27FC236}">
                  <a16:creationId xmlns:a16="http://schemas.microsoft.com/office/drawing/2014/main" id="{9A84D4FB-70A5-E26E-F695-A78B4DD1CF88}"/>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rgbClr val="FAC8BF"/>
            </a:solidFill>
            <a:ln w="31909" cap="flat">
              <a:noFill/>
              <a:prstDash val="solid"/>
              <a:miter/>
            </a:ln>
          </p:spPr>
          <p:txBody>
            <a:bodyPr rtlCol="0" anchor="ctr"/>
            <a:lstStyle/>
            <a:p>
              <a:endParaRPr lang="en-US"/>
            </a:p>
          </p:txBody>
        </p:sp>
        <p:grpSp>
          <p:nvGrpSpPr>
            <p:cNvPr id="26" name="Graphic 13">
              <a:extLst>
                <a:ext uri="{FF2B5EF4-FFF2-40B4-BE49-F238E27FC236}">
                  <a16:creationId xmlns:a16="http://schemas.microsoft.com/office/drawing/2014/main" id="{940ADBA7-2A57-D055-64B4-B1AD97E36540}"/>
                </a:ext>
              </a:extLst>
            </p:cNvPr>
            <p:cNvGrpSpPr/>
            <p:nvPr/>
          </p:nvGrpSpPr>
          <p:grpSpPr>
            <a:xfrm>
              <a:off x="5223547" y="4263081"/>
              <a:ext cx="653326" cy="653890"/>
              <a:chOff x="5223547" y="4263081"/>
              <a:chExt cx="653326" cy="653890"/>
            </a:xfrm>
            <a:grpFill/>
          </p:grpSpPr>
          <p:sp>
            <p:nvSpPr>
              <p:cNvPr id="27" name="Freeform 26">
                <a:extLst>
                  <a:ext uri="{FF2B5EF4-FFF2-40B4-BE49-F238E27FC236}">
                    <a16:creationId xmlns:a16="http://schemas.microsoft.com/office/drawing/2014/main" id="{88E6FA1F-779A-CCEA-DF40-B474614113AE}"/>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1C1F82C-7AFE-2275-38A0-28DB4F3AE82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9" name="Graphic 13">
            <a:extLst>
              <a:ext uri="{FF2B5EF4-FFF2-40B4-BE49-F238E27FC236}">
                <a16:creationId xmlns:a16="http://schemas.microsoft.com/office/drawing/2014/main" id="{B21C2CBF-7757-FB56-4195-510D1BD219A3}"/>
              </a:ext>
            </a:extLst>
          </p:cNvPr>
          <p:cNvGrpSpPr/>
          <p:nvPr/>
        </p:nvGrpSpPr>
        <p:grpSpPr>
          <a:xfrm>
            <a:off x="3856134" y="5590002"/>
            <a:ext cx="246009" cy="246221"/>
            <a:chOff x="5223547" y="4263081"/>
            <a:chExt cx="653326" cy="653890"/>
          </a:xfrm>
          <a:solidFill>
            <a:schemeClr val="tx2"/>
          </a:solidFill>
        </p:grpSpPr>
        <p:sp>
          <p:nvSpPr>
            <p:cNvPr id="30" name="Freeform 29">
              <a:extLst>
                <a:ext uri="{FF2B5EF4-FFF2-40B4-BE49-F238E27FC236}">
                  <a16:creationId xmlns:a16="http://schemas.microsoft.com/office/drawing/2014/main" id="{4DD7E56B-1642-6ACD-0983-0503B0C0AA84}"/>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rgbClr val="FAC8BF"/>
            </a:solidFill>
            <a:ln w="31909" cap="flat">
              <a:noFill/>
              <a:prstDash val="solid"/>
              <a:miter/>
            </a:ln>
          </p:spPr>
          <p:txBody>
            <a:bodyPr rtlCol="0" anchor="ctr"/>
            <a:lstStyle/>
            <a:p>
              <a:endParaRPr lang="en-US"/>
            </a:p>
          </p:txBody>
        </p:sp>
        <p:grpSp>
          <p:nvGrpSpPr>
            <p:cNvPr id="31" name="Graphic 13">
              <a:extLst>
                <a:ext uri="{FF2B5EF4-FFF2-40B4-BE49-F238E27FC236}">
                  <a16:creationId xmlns:a16="http://schemas.microsoft.com/office/drawing/2014/main" id="{9F1DAF28-1802-FE74-96AC-2222CA594598}"/>
                </a:ext>
              </a:extLst>
            </p:cNvPr>
            <p:cNvGrpSpPr/>
            <p:nvPr/>
          </p:nvGrpSpPr>
          <p:grpSpPr>
            <a:xfrm>
              <a:off x="5223547" y="4263081"/>
              <a:ext cx="653326" cy="653890"/>
              <a:chOff x="5223547" y="4263081"/>
              <a:chExt cx="653326" cy="653890"/>
            </a:xfrm>
            <a:grpFill/>
          </p:grpSpPr>
          <p:sp>
            <p:nvSpPr>
              <p:cNvPr id="32" name="Freeform 31">
                <a:extLst>
                  <a:ext uri="{FF2B5EF4-FFF2-40B4-BE49-F238E27FC236}">
                    <a16:creationId xmlns:a16="http://schemas.microsoft.com/office/drawing/2014/main" id="{DBCFBEDE-F6B8-A13C-95F9-654486D40AFD}"/>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8CBFB25-9CDE-ECD3-30FE-4017F72770E9}"/>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2EB650EB-BEAC-C568-D2AD-2741BBD3644A}"/>
              </a:ext>
            </a:extLst>
          </p:cNvPr>
          <p:cNvSpPr/>
          <p:nvPr/>
        </p:nvSpPr>
        <p:spPr>
          <a:xfrm>
            <a:off x="291828" y="281439"/>
            <a:ext cx="11635127" cy="6350655"/>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19613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9CAB85-AA10-95A6-52F1-94E08D3E9A06}"/>
              </a:ext>
            </a:extLst>
          </p:cNvPr>
          <p:cNvPicPr>
            <a:picLocks noChangeAspect="1"/>
          </p:cNvPicPr>
          <p:nvPr/>
        </p:nvPicPr>
        <p:blipFill rotWithShape="1">
          <a:blip r:embed="rId2">
            <a:extLst>
              <a:ext uri="{28A0092B-C50C-407E-A947-70E740481C1C}">
                <a14:useLocalDpi xmlns:a14="http://schemas.microsoft.com/office/drawing/2010/main" val="0"/>
              </a:ext>
            </a:extLst>
          </a:blip>
          <a:srcRect l="36285" r="15351"/>
          <a:stretch/>
        </p:blipFill>
        <p:spPr>
          <a:xfrm>
            <a:off x="794" y="-1"/>
            <a:ext cx="4970599" cy="6857999"/>
          </a:xfrm>
          <a:prstGeom prst="rect">
            <a:avLst/>
          </a:prstGeom>
        </p:spPr>
      </p:pic>
      <p:sp>
        <p:nvSpPr>
          <p:cNvPr id="8" name="Rectangle 7">
            <a:extLst>
              <a:ext uri="{FF2B5EF4-FFF2-40B4-BE49-F238E27FC236}">
                <a16:creationId xmlns:a16="http://schemas.microsoft.com/office/drawing/2014/main" id="{F2C52B8E-A1E8-784A-8649-7B28B42D2161}"/>
              </a:ext>
            </a:extLst>
          </p:cNvPr>
          <p:cNvSpPr/>
          <p:nvPr/>
        </p:nvSpPr>
        <p:spPr>
          <a:xfrm>
            <a:off x="4971393" y="0"/>
            <a:ext cx="7221401" cy="4656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2" name="TextBox 1">
            <a:extLst>
              <a:ext uri="{FF2B5EF4-FFF2-40B4-BE49-F238E27FC236}">
                <a16:creationId xmlns:a16="http://schemas.microsoft.com/office/drawing/2014/main" id="{304378BE-8387-1E01-5545-05E98E6B7A5F}"/>
              </a:ext>
            </a:extLst>
          </p:cNvPr>
          <p:cNvSpPr txBox="1"/>
          <p:nvPr/>
        </p:nvSpPr>
        <p:spPr>
          <a:xfrm>
            <a:off x="5577233" y="600113"/>
            <a:ext cx="6490066" cy="3770263"/>
          </a:xfrm>
          <a:prstGeom prst="rect">
            <a:avLst/>
          </a:prstGeom>
          <a:noFill/>
        </p:spPr>
        <p:txBody>
          <a:bodyPr wrap="square" lIns="0" tIns="0" rIns="0" bIns="0" anchor="t">
            <a:spAutoFit/>
          </a:bodyPr>
          <a:lstStyle/>
          <a:p>
            <a:pPr>
              <a:spcAft>
                <a:spcPts val="600"/>
              </a:spcAft>
            </a:pPr>
            <a:r>
              <a:rPr lang="en-US" sz="4800" dirty="0">
                <a:solidFill>
                  <a:schemeClr val="bg1"/>
                </a:solidFill>
              </a:rPr>
              <a:t>Leveraging an </a:t>
            </a:r>
            <a:br>
              <a:rPr lang="en-US" sz="4800" dirty="0"/>
            </a:br>
            <a:r>
              <a:rPr lang="en-US" sz="4800" dirty="0">
                <a:solidFill>
                  <a:schemeClr val="bg1"/>
                </a:solidFill>
              </a:rPr>
              <a:t>HCM system for </a:t>
            </a:r>
            <a:r>
              <a:rPr lang="en-US" sz="4800" dirty="0">
                <a:solidFill>
                  <a:schemeClr val="accent4"/>
                </a:solidFill>
              </a:rPr>
              <a:t>&lt;&lt;&lt;Insert Your Organization's Name&gt;&gt;&gt; </a:t>
            </a:r>
            <a:endParaRPr lang="en-US" dirty="0">
              <a:solidFill>
                <a:schemeClr val="accent4"/>
              </a:solidFill>
            </a:endParaRPr>
          </a:p>
          <a:p>
            <a:pPr>
              <a:spcAft>
                <a:spcPts val="600"/>
              </a:spcAft>
            </a:pPr>
            <a:r>
              <a:rPr lang="en-US" sz="4800" dirty="0">
                <a:solidFill>
                  <a:schemeClr val="bg1"/>
                </a:solidFill>
              </a:rPr>
              <a:t>success</a:t>
            </a:r>
            <a:endParaRPr lang="en-US" dirty="0">
              <a:solidFill>
                <a:schemeClr val="bg1"/>
              </a:solidFill>
            </a:endParaRPr>
          </a:p>
        </p:txBody>
      </p:sp>
    </p:spTree>
    <p:extLst>
      <p:ext uri="{BB962C8B-B14F-4D97-AF65-F5344CB8AC3E}">
        <p14:creationId xmlns:p14="http://schemas.microsoft.com/office/powerpoint/2010/main" val="17345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BF4DD9-015E-180A-6BC7-E31BFE993005}"/>
              </a:ext>
            </a:extLst>
          </p:cNvPr>
          <p:cNvPicPr>
            <a:picLocks noChangeAspect="1"/>
          </p:cNvPicPr>
          <p:nvPr/>
        </p:nvPicPr>
        <p:blipFill rotWithShape="1">
          <a:blip r:embed="rId2">
            <a:extLst>
              <a:ext uri="{28A0092B-C50C-407E-A947-70E740481C1C}">
                <a14:useLocalDpi xmlns:a14="http://schemas.microsoft.com/office/drawing/2010/main" val="0"/>
              </a:ext>
            </a:extLst>
          </a:blip>
          <a:srcRect l="16854" r="16854"/>
          <a:stretch/>
        </p:blipFill>
        <p:spPr>
          <a:xfrm flipH="1">
            <a:off x="6905297" y="1534510"/>
            <a:ext cx="5287497" cy="5323490"/>
          </a:xfrm>
          <a:prstGeom prst="rect">
            <a:avLst/>
          </a:prstGeom>
        </p:spPr>
      </p:pic>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525798"/>
            <a:ext cx="11459152" cy="553998"/>
          </a:xfrm>
        </p:spPr>
        <p:txBody>
          <a:bodyPr/>
          <a:lstStyle/>
          <a:p>
            <a:r>
              <a:rPr lang="en-US" sz="3600">
                <a:solidFill>
                  <a:schemeClr val="bg1"/>
                </a:solidFill>
              </a:rPr>
              <a:t>Aligning </a:t>
            </a:r>
            <a:r>
              <a:rPr lang="en-US" sz="3600">
                <a:solidFill>
                  <a:schemeClr val="accent4"/>
                </a:solidFill>
              </a:rPr>
              <a:t>organization</a:t>
            </a:r>
            <a:r>
              <a:rPr lang="en-US" sz="3600">
                <a:solidFill>
                  <a:schemeClr val="bg1"/>
                </a:solidFill>
              </a:rPr>
              <a:t>’s strategic vision with HR excellence</a:t>
            </a:r>
          </a:p>
        </p:txBody>
      </p:sp>
      <p:sp>
        <p:nvSpPr>
          <p:cNvPr id="9" name="TextBox 8">
            <a:extLst>
              <a:ext uri="{FF2B5EF4-FFF2-40B4-BE49-F238E27FC236}">
                <a16:creationId xmlns:a16="http://schemas.microsoft.com/office/drawing/2014/main" id="{B2E6A206-76CA-0B24-4E8F-F7CEB81E28F1}"/>
              </a:ext>
            </a:extLst>
          </p:cNvPr>
          <p:cNvSpPr txBox="1"/>
          <p:nvPr/>
        </p:nvSpPr>
        <p:spPr>
          <a:xfrm>
            <a:off x="512130" y="1967061"/>
            <a:ext cx="6130407" cy="738664"/>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4"/>
                </a:solidFill>
                <a:ea typeface="Taub Sans" pitchFamily="2" charset="77"/>
                <a:cs typeface="Arial" panose="020B0604020202020204" pitchFamily="34" charset="0"/>
                <a:sym typeface="TaubSans-Regular"/>
              </a:rPr>
              <a:t>Outline the specific strategic goals of your company and how HR supports them. Refer to your company and HR department's strategic plan, mission, and vision documents to complete this slide.</a:t>
            </a:r>
            <a:endParaRPr lang="en-US" sz="1400" b="1" kern="0">
              <a:solidFill>
                <a:schemeClr val="accent4"/>
              </a:solidFill>
              <a:ea typeface="Taub Sans" pitchFamily="2" charset="77"/>
              <a:cs typeface="Arial" panose="020B0604020202020204" pitchFamily="34" charset="0"/>
              <a:sym typeface="TaubSans-Regular"/>
            </a:endParaRPr>
          </a:p>
        </p:txBody>
      </p:sp>
      <p:sp>
        <p:nvSpPr>
          <p:cNvPr id="12" name="TextBox 11">
            <a:extLst>
              <a:ext uri="{FF2B5EF4-FFF2-40B4-BE49-F238E27FC236}">
                <a16:creationId xmlns:a16="http://schemas.microsoft.com/office/drawing/2014/main" id="{B57C7EE2-81FA-4245-4650-21B4018E766D}"/>
              </a:ext>
            </a:extLst>
          </p:cNvPr>
          <p:cNvSpPr txBox="1"/>
          <p:nvPr/>
        </p:nvSpPr>
        <p:spPr>
          <a:xfrm>
            <a:off x="840828" y="3228303"/>
            <a:ext cx="56650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Goal 1 — </a:t>
            </a:r>
            <a:r>
              <a:rPr lang="en-US" sz="1600" kern="0">
                <a:ea typeface="Taub Sans" pitchFamily="2" charset="77"/>
                <a:cs typeface="Arial" panose="020B0604020202020204" pitchFamily="34" charset="0"/>
                <a:sym typeface="TaubSans-Regular"/>
              </a:rPr>
              <a:t>Lorem ipsum dolor sit </a:t>
            </a:r>
            <a:r>
              <a:rPr lang="en-US" sz="1600" kern="0" err="1">
                <a:ea typeface="Taub Sans" pitchFamily="2" charset="77"/>
                <a:cs typeface="Arial" panose="020B0604020202020204" pitchFamily="34" charset="0"/>
                <a:sym typeface="TaubSans-Regular"/>
              </a:rPr>
              <a:t>amet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consectetur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adipiscing</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elit</a:t>
            </a:r>
            <a:r>
              <a:rPr lang="en-US" sz="1600" kern="0">
                <a:ea typeface="Taub Sans" pitchFamily="2" charset="77"/>
                <a:cs typeface="Arial" panose="020B0604020202020204" pitchFamily="34" charset="0"/>
                <a:sym typeface="TaubSans-Regular"/>
              </a:rPr>
              <a:t>, sed do </a:t>
            </a:r>
            <a:r>
              <a:rPr lang="en-US" sz="1600" kern="0" err="1">
                <a:ea typeface="Taub Sans" pitchFamily="2" charset="77"/>
                <a:cs typeface="Arial" panose="020B0604020202020204" pitchFamily="34" charset="0"/>
                <a:sym typeface="TaubSans-Regular"/>
              </a:rPr>
              <a:t>eiusmod</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tempor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incididunt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ut</a:t>
            </a:r>
            <a:r>
              <a:rPr lang="en-US" sz="1600" kern="0">
                <a:ea typeface="Taub Sans" pitchFamily="2" charset="77"/>
                <a:cs typeface="Arial" panose="020B0604020202020204" pitchFamily="34" charset="0"/>
                <a:sym typeface="TaubSans-Regular"/>
              </a:rPr>
              <a:t> labore et dolore magna </a:t>
            </a:r>
            <a:r>
              <a:rPr lang="en-US" sz="1600" kern="0" err="1">
                <a:ea typeface="Taub Sans" pitchFamily="2" charset="77"/>
                <a:cs typeface="Arial" panose="020B0604020202020204" pitchFamily="34" charset="0"/>
                <a:sym typeface="TaubSans-Regular"/>
              </a:rPr>
              <a:t>aliqua</a:t>
            </a:r>
            <a:r>
              <a:rPr lang="en-US" sz="1600" kern="0">
                <a:ea typeface="Taub Sans" pitchFamily="2" charset="77"/>
                <a:cs typeface="Arial" panose="020B0604020202020204" pitchFamily="34" charset="0"/>
                <a:sym typeface="TaubSans-Regular"/>
              </a:rPr>
              <a:t>. </a:t>
            </a:r>
            <a:endParaRPr lang="en-US" sz="1400" kern="0">
              <a:ea typeface="Taub Sans" pitchFamily="2" charset="77"/>
              <a:cs typeface="Arial" panose="020B0604020202020204" pitchFamily="34" charset="0"/>
              <a:sym typeface="TaubSans-Regular"/>
            </a:endParaRPr>
          </a:p>
        </p:txBody>
      </p:sp>
      <p:sp>
        <p:nvSpPr>
          <p:cNvPr id="13" name="TextBox 12">
            <a:extLst>
              <a:ext uri="{FF2B5EF4-FFF2-40B4-BE49-F238E27FC236}">
                <a16:creationId xmlns:a16="http://schemas.microsoft.com/office/drawing/2014/main" id="{2E54BC75-0234-B357-C752-441874E24891}"/>
              </a:ext>
            </a:extLst>
          </p:cNvPr>
          <p:cNvSpPr txBox="1"/>
          <p:nvPr/>
        </p:nvSpPr>
        <p:spPr>
          <a:xfrm>
            <a:off x="840828" y="4243324"/>
            <a:ext cx="56650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Goal 2 — </a:t>
            </a:r>
            <a:r>
              <a:rPr lang="en-US" sz="1600" kern="0">
                <a:ea typeface="Taub Sans" pitchFamily="2" charset="77"/>
                <a:cs typeface="Arial" panose="020B0604020202020204" pitchFamily="34" charset="0"/>
                <a:sym typeface="TaubSans-Regular"/>
              </a:rPr>
              <a:t>Lorem ipsum dolor sit </a:t>
            </a:r>
            <a:r>
              <a:rPr lang="en-US" sz="1600" kern="0" err="1">
                <a:ea typeface="Taub Sans" pitchFamily="2" charset="77"/>
                <a:cs typeface="Arial" panose="020B0604020202020204" pitchFamily="34" charset="0"/>
                <a:sym typeface="TaubSans-Regular"/>
              </a:rPr>
              <a:t>amet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consectetur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adipiscing</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elit</a:t>
            </a:r>
            <a:r>
              <a:rPr lang="en-US" sz="1600" kern="0">
                <a:ea typeface="Taub Sans" pitchFamily="2" charset="77"/>
                <a:cs typeface="Arial" panose="020B0604020202020204" pitchFamily="34" charset="0"/>
                <a:sym typeface="TaubSans-Regular"/>
              </a:rPr>
              <a:t>, sed do </a:t>
            </a:r>
            <a:r>
              <a:rPr lang="en-US" sz="1600" kern="0" err="1">
                <a:ea typeface="Taub Sans" pitchFamily="2" charset="77"/>
                <a:cs typeface="Arial" panose="020B0604020202020204" pitchFamily="34" charset="0"/>
                <a:sym typeface="TaubSans-Regular"/>
              </a:rPr>
              <a:t>eiusmod</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tempor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incididunt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ut</a:t>
            </a:r>
            <a:r>
              <a:rPr lang="en-US" sz="1600" kern="0">
                <a:ea typeface="Taub Sans" pitchFamily="2" charset="77"/>
                <a:cs typeface="Arial" panose="020B0604020202020204" pitchFamily="34" charset="0"/>
                <a:sym typeface="TaubSans-Regular"/>
              </a:rPr>
              <a:t> labore et dolore magna </a:t>
            </a:r>
            <a:r>
              <a:rPr lang="en-US" sz="1600" kern="0" err="1">
                <a:ea typeface="Taub Sans" pitchFamily="2" charset="77"/>
                <a:cs typeface="Arial" panose="020B0604020202020204" pitchFamily="34" charset="0"/>
                <a:sym typeface="TaubSans-Regular"/>
              </a:rPr>
              <a:t>aliqua</a:t>
            </a:r>
            <a:r>
              <a:rPr lang="en-US" sz="1600" kern="0">
                <a:ea typeface="Taub Sans" pitchFamily="2" charset="77"/>
                <a:cs typeface="Arial" panose="020B0604020202020204" pitchFamily="34" charset="0"/>
                <a:sym typeface="TaubSans-Regular"/>
              </a:rPr>
              <a:t>. </a:t>
            </a:r>
            <a:endParaRPr lang="en-US" sz="1400" kern="0">
              <a:ea typeface="Taub Sans" pitchFamily="2" charset="77"/>
              <a:cs typeface="Arial" panose="020B0604020202020204" pitchFamily="34" charset="0"/>
              <a:sym typeface="TaubSans-Regular"/>
            </a:endParaRPr>
          </a:p>
        </p:txBody>
      </p:sp>
      <p:sp>
        <p:nvSpPr>
          <p:cNvPr id="14" name="TextBox 13">
            <a:extLst>
              <a:ext uri="{FF2B5EF4-FFF2-40B4-BE49-F238E27FC236}">
                <a16:creationId xmlns:a16="http://schemas.microsoft.com/office/drawing/2014/main" id="{0A8892BC-EA12-B63B-C130-04139FAF1EAE}"/>
              </a:ext>
            </a:extLst>
          </p:cNvPr>
          <p:cNvSpPr txBox="1"/>
          <p:nvPr/>
        </p:nvSpPr>
        <p:spPr>
          <a:xfrm>
            <a:off x="840828" y="5258345"/>
            <a:ext cx="5665074" cy="492443"/>
          </a:xfrm>
          <a:prstGeom prst="rect">
            <a:avLst/>
          </a:prstGeom>
          <a:noFill/>
        </p:spPr>
        <p:txBody>
          <a:bodyPr wrap="square" lIns="0" tIns="0" rIns="0" bIns="0">
            <a:spAutoFit/>
          </a:bodyPr>
          <a:lstStyle/>
          <a:p>
            <a:pPr defTabSz="812760" hangingPunct="0">
              <a:spcAft>
                <a:spcPts val="600"/>
              </a:spcAft>
              <a:buClr>
                <a:schemeClr val="accent1"/>
              </a:buClr>
            </a:pPr>
            <a:r>
              <a:rPr lang="en-US" sz="1600" b="1" kern="0">
                <a:solidFill>
                  <a:schemeClr val="accent6"/>
                </a:solidFill>
                <a:ea typeface="Taub Sans" pitchFamily="2" charset="77"/>
                <a:cs typeface="Arial" panose="020B0604020202020204" pitchFamily="34" charset="0"/>
                <a:sym typeface="TaubSans-Regular"/>
              </a:rPr>
              <a:t>Goal 3 — </a:t>
            </a:r>
            <a:r>
              <a:rPr lang="en-US" sz="1600" kern="0">
                <a:ea typeface="Taub Sans" pitchFamily="2" charset="77"/>
                <a:cs typeface="Arial" panose="020B0604020202020204" pitchFamily="34" charset="0"/>
                <a:sym typeface="TaubSans-Regular"/>
              </a:rPr>
              <a:t>Lorem ipsum dolor sit </a:t>
            </a:r>
            <a:r>
              <a:rPr lang="en-US" sz="1600" kern="0" err="1">
                <a:ea typeface="Taub Sans" pitchFamily="2" charset="77"/>
                <a:cs typeface="Arial" panose="020B0604020202020204" pitchFamily="34" charset="0"/>
                <a:sym typeface="TaubSans-Regular"/>
              </a:rPr>
              <a:t>amet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consectetur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adipiscing</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elit</a:t>
            </a:r>
            <a:r>
              <a:rPr lang="en-US" sz="1600" kern="0">
                <a:ea typeface="Taub Sans" pitchFamily="2" charset="77"/>
                <a:cs typeface="Arial" panose="020B0604020202020204" pitchFamily="34" charset="0"/>
                <a:sym typeface="TaubSans-Regular"/>
              </a:rPr>
              <a:t>, sed do </a:t>
            </a:r>
            <a:r>
              <a:rPr lang="en-US" sz="1600" kern="0" err="1">
                <a:ea typeface="Taub Sans" pitchFamily="2" charset="77"/>
                <a:cs typeface="Arial" panose="020B0604020202020204" pitchFamily="34" charset="0"/>
                <a:sym typeface="TaubSans-Regular"/>
              </a:rPr>
              <a:t>eiusmod</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tempor</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incididunt</a:t>
            </a:r>
            <a:r>
              <a:rPr lang="en-US" sz="1600" kern="0">
                <a:ea typeface="Taub Sans" pitchFamily="2" charset="77"/>
                <a:cs typeface="Arial" panose="020B0604020202020204" pitchFamily="34" charset="0"/>
                <a:sym typeface="TaubSans-Regular"/>
              </a:rPr>
              <a:t> </a:t>
            </a:r>
            <a:r>
              <a:rPr lang="en-US" sz="1600" kern="0" err="1">
                <a:ea typeface="Taub Sans" pitchFamily="2" charset="77"/>
                <a:cs typeface="Arial" panose="020B0604020202020204" pitchFamily="34" charset="0"/>
                <a:sym typeface="TaubSans-Regular"/>
              </a:rPr>
              <a:t>ut</a:t>
            </a:r>
            <a:r>
              <a:rPr lang="en-US" sz="1600" kern="0">
                <a:ea typeface="Taub Sans" pitchFamily="2" charset="77"/>
                <a:cs typeface="Arial" panose="020B0604020202020204" pitchFamily="34" charset="0"/>
                <a:sym typeface="TaubSans-Regular"/>
              </a:rPr>
              <a:t> labore et dolore magna </a:t>
            </a:r>
            <a:r>
              <a:rPr lang="en-US" sz="1600" kern="0" err="1">
                <a:ea typeface="Taub Sans" pitchFamily="2" charset="77"/>
                <a:cs typeface="Arial" panose="020B0604020202020204" pitchFamily="34" charset="0"/>
                <a:sym typeface="TaubSans-Regular"/>
              </a:rPr>
              <a:t>aliqua</a:t>
            </a:r>
            <a:r>
              <a:rPr lang="en-US" sz="1600" kern="0">
                <a:ea typeface="Taub Sans" pitchFamily="2" charset="77"/>
                <a:cs typeface="Arial" panose="020B0604020202020204" pitchFamily="34" charset="0"/>
                <a:sym typeface="TaubSans-Regular"/>
              </a:rPr>
              <a:t>. </a:t>
            </a:r>
            <a:endParaRPr lang="en-US" sz="1400" kern="0">
              <a:ea typeface="Taub Sans" pitchFamily="2" charset="77"/>
              <a:cs typeface="Arial" panose="020B0604020202020204" pitchFamily="34" charset="0"/>
              <a:sym typeface="TaubSans-Regular"/>
            </a:endParaRPr>
          </a:p>
        </p:txBody>
      </p:sp>
      <p:grpSp>
        <p:nvGrpSpPr>
          <p:cNvPr id="16" name="Graphic 13">
            <a:extLst>
              <a:ext uri="{FF2B5EF4-FFF2-40B4-BE49-F238E27FC236}">
                <a16:creationId xmlns:a16="http://schemas.microsoft.com/office/drawing/2014/main" id="{FC272EA6-2A34-BE00-A9B4-B228A6F3A390}"/>
              </a:ext>
            </a:extLst>
          </p:cNvPr>
          <p:cNvGrpSpPr/>
          <p:nvPr/>
        </p:nvGrpSpPr>
        <p:grpSpPr>
          <a:xfrm>
            <a:off x="511171" y="3245784"/>
            <a:ext cx="224553" cy="224747"/>
            <a:chOff x="5223547" y="4263081"/>
            <a:chExt cx="653326" cy="653890"/>
          </a:xfrm>
          <a:solidFill>
            <a:schemeClr val="tx2"/>
          </a:solidFill>
        </p:grpSpPr>
        <p:sp>
          <p:nvSpPr>
            <p:cNvPr id="17" name="Freeform 16">
              <a:extLst>
                <a:ext uri="{FF2B5EF4-FFF2-40B4-BE49-F238E27FC236}">
                  <a16:creationId xmlns:a16="http://schemas.microsoft.com/office/drawing/2014/main" id="{9ED2F8DB-E7FE-4E8E-2E99-22C414BBC7CD}"/>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8" name="Graphic 13">
              <a:extLst>
                <a:ext uri="{FF2B5EF4-FFF2-40B4-BE49-F238E27FC236}">
                  <a16:creationId xmlns:a16="http://schemas.microsoft.com/office/drawing/2014/main" id="{A7982BCD-499F-8164-E58E-E51AC2263DED}"/>
                </a:ext>
              </a:extLst>
            </p:cNvPr>
            <p:cNvGrpSpPr/>
            <p:nvPr/>
          </p:nvGrpSpPr>
          <p:grpSpPr>
            <a:xfrm>
              <a:off x="5223547" y="4263081"/>
              <a:ext cx="653326" cy="653890"/>
              <a:chOff x="5223547" y="4263081"/>
              <a:chExt cx="653326" cy="653890"/>
            </a:xfrm>
            <a:grpFill/>
          </p:grpSpPr>
          <p:sp>
            <p:nvSpPr>
              <p:cNvPr id="19" name="Freeform 18">
                <a:extLst>
                  <a:ext uri="{FF2B5EF4-FFF2-40B4-BE49-F238E27FC236}">
                    <a16:creationId xmlns:a16="http://schemas.microsoft.com/office/drawing/2014/main" id="{1E4EE0BE-706D-E829-A186-C37E436FDB1C}"/>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3B802B-5944-50F8-9FB7-4D0455FC992D}"/>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1" name="Graphic 13">
            <a:extLst>
              <a:ext uri="{FF2B5EF4-FFF2-40B4-BE49-F238E27FC236}">
                <a16:creationId xmlns:a16="http://schemas.microsoft.com/office/drawing/2014/main" id="{87DAF03B-7DE4-FFED-42A9-444E3ADA45C7}"/>
              </a:ext>
            </a:extLst>
          </p:cNvPr>
          <p:cNvGrpSpPr/>
          <p:nvPr/>
        </p:nvGrpSpPr>
        <p:grpSpPr>
          <a:xfrm>
            <a:off x="511171" y="4259375"/>
            <a:ext cx="224553" cy="224747"/>
            <a:chOff x="5223547" y="4263081"/>
            <a:chExt cx="653326" cy="653890"/>
          </a:xfrm>
          <a:solidFill>
            <a:schemeClr val="tx2"/>
          </a:solidFill>
        </p:grpSpPr>
        <p:sp>
          <p:nvSpPr>
            <p:cNvPr id="22" name="Freeform 21">
              <a:extLst>
                <a:ext uri="{FF2B5EF4-FFF2-40B4-BE49-F238E27FC236}">
                  <a16:creationId xmlns:a16="http://schemas.microsoft.com/office/drawing/2014/main" id="{E885DF29-31C0-14F4-A27B-A334A4B2BD66}"/>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3" name="Graphic 13">
              <a:extLst>
                <a:ext uri="{FF2B5EF4-FFF2-40B4-BE49-F238E27FC236}">
                  <a16:creationId xmlns:a16="http://schemas.microsoft.com/office/drawing/2014/main" id="{099F5C49-E866-C698-129D-B216C9F95431}"/>
                </a:ext>
              </a:extLst>
            </p:cNvPr>
            <p:cNvGrpSpPr/>
            <p:nvPr/>
          </p:nvGrpSpPr>
          <p:grpSpPr>
            <a:xfrm>
              <a:off x="5223547" y="4263081"/>
              <a:ext cx="653326" cy="653890"/>
              <a:chOff x="5223547" y="4263081"/>
              <a:chExt cx="653326" cy="653890"/>
            </a:xfrm>
            <a:grpFill/>
          </p:grpSpPr>
          <p:sp>
            <p:nvSpPr>
              <p:cNvPr id="24" name="Freeform 23">
                <a:extLst>
                  <a:ext uri="{FF2B5EF4-FFF2-40B4-BE49-F238E27FC236}">
                    <a16:creationId xmlns:a16="http://schemas.microsoft.com/office/drawing/2014/main" id="{AFE33379-4C94-D173-4B4E-0D7DF1C0A4FE}"/>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4904A97-ED7D-A8AC-5B1A-524CD611CA67}"/>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6" name="Graphic 13">
            <a:extLst>
              <a:ext uri="{FF2B5EF4-FFF2-40B4-BE49-F238E27FC236}">
                <a16:creationId xmlns:a16="http://schemas.microsoft.com/office/drawing/2014/main" id="{594BA8DA-EC3E-2AC5-AF67-71CD21DAF336}"/>
              </a:ext>
            </a:extLst>
          </p:cNvPr>
          <p:cNvGrpSpPr/>
          <p:nvPr/>
        </p:nvGrpSpPr>
        <p:grpSpPr>
          <a:xfrm>
            <a:off x="511171" y="5272966"/>
            <a:ext cx="224553" cy="224747"/>
            <a:chOff x="5223547" y="4263081"/>
            <a:chExt cx="653326" cy="653890"/>
          </a:xfrm>
          <a:solidFill>
            <a:schemeClr val="tx2"/>
          </a:solidFill>
        </p:grpSpPr>
        <p:sp>
          <p:nvSpPr>
            <p:cNvPr id="27" name="Freeform 26">
              <a:extLst>
                <a:ext uri="{FF2B5EF4-FFF2-40B4-BE49-F238E27FC236}">
                  <a16:creationId xmlns:a16="http://schemas.microsoft.com/office/drawing/2014/main" id="{D7B95CDA-E817-1D87-C5A2-A0A27721AB52}"/>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E5D8D8C-4135-3983-A71D-E8B6A0E8E8C4}"/>
                </a:ext>
              </a:extLst>
            </p:cNvPr>
            <p:cNvGrpSpPr/>
            <p:nvPr/>
          </p:nvGrpSpPr>
          <p:grpSpPr>
            <a:xfrm>
              <a:off x="5223547" y="4263081"/>
              <a:ext cx="653326" cy="653890"/>
              <a:chOff x="5223547" y="4263081"/>
              <a:chExt cx="653326" cy="653890"/>
            </a:xfrm>
            <a:grpFill/>
          </p:grpSpPr>
          <p:sp>
            <p:nvSpPr>
              <p:cNvPr id="29" name="Freeform 28">
                <a:extLst>
                  <a:ext uri="{FF2B5EF4-FFF2-40B4-BE49-F238E27FC236}">
                    <a16:creationId xmlns:a16="http://schemas.microsoft.com/office/drawing/2014/main" id="{9E490B04-CA65-368D-9C1A-79604C7344FF}"/>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C653770-0650-93C3-AE9D-A8F7433282B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cxnSp>
        <p:nvCxnSpPr>
          <p:cNvPr id="31" name="Straight Connector 30">
            <a:extLst>
              <a:ext uri="{FF2B5EF4-FFF2-40B4-BE49-F238E27FC236}">
                <a16:creationId xmlns:a16="http://schemas.microsoft.com/office/drawing/2014/main" id="{1CF67085-C49C-6813-0759-2A061906EA58}"/>
              </a:ext>
            </a:extLst>
          </p:cNvPr>
          <p:cNvCxnSpPr>
            <a:cxnSpLocks/>
          </p:cNvCxnSpPr>
          <p:nvPr/>
        </p:nvCxnSpPr>
        <p:spPr>
          <a:xfrm>
            <a:off x="512860" y="3960558"/>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486ECA-20F1-C63F-B488-50885FF3E501}"/>
              </a:ext>
            </a:extLst>
          </p:cNvPr>
          <p:cNvCxnSpPr>
            <a:cxnSpLocks/>
          </p:cNvCxnSpPr>
          <p:nvPr/>
        </p:nvCxnSpPr>
        <p:spPr>
          <a:xfrm>
            <a:off x="512860" y="4990572"/>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6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BF4DD9-015E-180A-6BC7-E31BFE993005}"/>
              </a:ext>
            </a:extLst>
          </p:cNvPr>
          <p:cNvPicPr>
            <a:picLocks noChangeAspect="1"/>
          </p:cNvPicPr>
          <p:nvPr/>
        </p:nvPicPr>
        <p:blipFill>
          <a:blip r:embed="rId2">
            <a:extLst>
              <a:ext uri="{28A0092B-C50C-407E-A947-70E740481C1C}">
                <a14:useLocalDpi xmlns:a14="http://schemas.microsoft.com/office/drawing/2010/main" val="0"/>
              </a:ext>
            </a:extLst>
          </a:blip>
          <a:srcRect l="14989" r="14989"/>
          <a:stretch/>
        </p:blipFill>
        <p:spPr>
          <a:xfrm>
            <a:off x="6905297" y="1534510"/>
            <a:ext cx="5287497" cy="5323490"/>
          </a:xfrm>
          <a:prstGeom prst="rect">
            <a:avLst/>
          </a:prstGeom>
        </p:spPr>
      </p:pic>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525798"/>
            <a:ext cx="11459152" cy="553998"/>
          </a:xfrm>
        </p:spPr>
        <p:txBody>
          <a:bodyPr/>
          <a:lstStyle/>
          <a:p>
            <a:r>
              <a:rPr lang="en-US" sz="3600">
                <a:solidFill>
                  <a:schemeClr val="bg1"/>
                </a:solidFill>
              </a:rPr>
              <a:t>Driving success with an HCM system</a:t>
            </a:r>
          </a:p>
        </p:txBody>
      </p:sp>
      <p:sp>
        <p:nvSpPr>
          <p:cNvPr id="9" name="TextBox 8">
            <a:extLst>
              <a:ext uri="{FF2B5EF4-FFF2-40B4-BE49-F238E27FC236}">
                <a16:creationId xmlns:a16="http://schemas.microsoft.com/office/drawing/2014/main" id="{B2E6A206-76CA-0B24-4E8F-F7CEB81E28F1}"/>
              </a:ext>
            </a:extLst>
          </p:cNvPr>
          <p:cNvSpPr txBox="1"/>
          <p:nvPr/>
        </p:nvSpPr>
        <p:spPr>
          <a:xfrm>
            <a:off x="512131" y="1967061"/>
            <a:ext cx="5584664" cy="2739211"/>
          </a:xfrm>
          <a:prstGeom prst="rect">
            <a:avLst/>
          </a:prstGeom>
          <a:noFill/>
        </p:spPr>
        <p:txBody>
          <a:bodyPr wrap="square" lIns="0" tIns="0" rIns="0" bIns="0" anchor="t">
            <a:spAutoFit/>
          </a:bodyPr>
          <a:lstStyle/>
          <a:p>
            <a:pPr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Replace with ways an HCM system will specifically help your organization achieve its goals .</a:t>
            </a:r>
          </a:p>
          <a:p>
            <a:pPr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Some common examples include the following, and be sure</a:t>
            </a:r>
            <a:br>
              <a:rPr lang="en-US" sz="1600" b="1" kern="0" dirty="0">
                <a:ea typeface="Taub Sans" pitchFamily="2" charset="77"/>
                <a:cs typeface="Arial" panose="020B0604020202020204" pitchFamily="34" charset="0"/>
              </a:rPr>
            </a:br>
            <a:r>
              <a:rPr lang="en-US" sz="1600" b="1" kern="0" dirty="0">
                <a:solidFill>
                  <a:schemeClr val="accent4"/>
                </a:solidFill>
                <a:ea typeface="Taub Sans" pitchFamily="2" charset="77"/>
                <a:cs typeface="Arial"/>
                <a:sym typeface="TaubSans-Regular"/>
              </a:rPr>
              <a:t>to remove any that are not applicable to your company: </a:t>
            </a:r>
            <a:endParaRPr lang="en-US" sz="1600" b="1" kern="0" dirty="0">
              <a:solidFill>
                <a:schemeClr val="accent4"/>
              </a:solidFill>
              <a:ea typeface="Taub Sans" pitchFamily="2" charset="77"/>
              <a:cs typeface="Arial" panose="020B0604020202020204" pitchFamily="34" charset="0"/>
            </a:endParaRPr>
          </a:p>
          <a:p>
            <a:pPr marL="457200" lvl="1"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Streamlines processes and increases efficiency</a:t>
            </a:r>
            <a:endParaRPr lang="en-US" sz="1600" b="1" kern="0" dirty="0">
              <a:solidFill>
                <a:schemeClr val="accent4"/>
              </a:solidFill>
              <a:ea typeface="Taub Sans" pitchFamily="2" charset="77"/>
              <a:cs typeface="Arial"/>
            </a:endParaRPr>
          </a:p>
          <a:p>
            <a:pPr marL="457200" lvl="1"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Improves employee experience </a:t>
            </a:r>
            <a:endParaRPr lang="en-US" sz="1600" b="1" kern="0" dirty="0">
              <a:solidFill>
                <a:schemeClr val="accent4"/>
              </a:solidFill>
              <a:ea typeface="Taub Sans" pitchFamily="2" charset="77"/>
              <a:cs typeface="Arial" panose="020B0604020202020204" pitchFamily="34" charset="0"/>
            </a:endParaRPr>
          </a:p>
          <a:p>
            <a:pPr marL="457200" lvl="1"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Equips data-driven decision-making</a:t>
            </a:r>
            <a:endParaRPr lang="en-US" sz="1600" b="1" kern="0" dirty="0">
              <a:solidFill>
                <a:schemeClr val="accent4"/>
              </a:solidFill>
              <a:ea typeface="Taub Sans" pitchFamily="2" charset="77"/>
              <a:cs typeface="Arial"/>
            </a:endParaRPr>
          </a:p>
          <a:p>
            <a:pPr marL="457200" lvl="1" defTabSz="812760" hangingPunct="0">
              <a:spcAft>
                <a:spcPts val="1200"/>
              </a:spcAft>
              <a:buClr>
                <a:schemeClr val="accent1"/>
              </a:buClr>
            </a:pPr>
            <a:r>
              <a:rPr lang="en-US" sz="1600" b="1" kern="0" dirty="0">
                <a:solidFill>
                  <a:schemeClr val="accent4"/>
                </a:solidFill>
                <a:ea typeface="Taub Sans" pitchFamily="2" charset="77"/>
                <a:cs typeface="Arial"/>
                <a:sym typeface="TaubSans-Regular"/>
              </a:rPr>
              <a:t>Reduces compliance risk</a:t>
            </a:r>
            <a:endParaRPr lang="en-US" sz="1400" b="1" kern="0" dirty="0">
              <a:solidFill>
                <a:schemeClr val="accent4"/>
              </a:solidFill>
              <a:ea typeface="Taub Sans" pitchFamily="2" charset="77"/>
              <a:cs typeface="Arial"/>
            </a:endParaRPr>
          </a:p>
        </p:txBody>
      </p:sp>
      <p:grpSp>
        <p:nvGrpSpPr>
          <p:cNvPr id="16" name="Graphic 13">
            <a:extLst>
              <a:ext uri="{FF2B5EF4-FFF2-40B4-BE49-F238E27FC236}">
                <a16:creationId xmlns:a16="http://schemas.microsoft.com/office/drawing/2014/main" id="{FC272EA6-2A34-BE00-A9B4-B228A6F3A390}"/>
              </a:ext>
            </a:extLst>
          </p:cNvPr>
          <p:cNvGrpSpPr/>
          <p:nvPr/>
        </p:nvGrpSpPr>
        <p:grpSpPr>
          <a:xfrm>
            <a:off x="511171" y="3506077"/>
            <a:ext cx="224553" cy="224747"/>
            <a:chOff x="5223547" y="4263081"/>
            <a:chExt cx="653326" cy="653890"/>
          </a:xfrm>
          <a:solidFill>
            <a:schemeClr val="tx2"/>
          </a:solidFill>
        </p:grpSpPr>
        <p:sp>
          <p:nvSpPr>
            <p:cNvPr id="17" name="Freeform 16">
              <a:extLst>
                <a:ext uri="{FF2B5EF4-FFF2-40B4-BE49-F238E27FC236}">
                  <a16:creationId xmlns:a16="http://schemas.microsoft.com/office/drawing/2014/main" id="{9ED2F8DB-E7FE-4E8E-2E99-22C414BBC7CD}"/>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8" name="Graphic 13">
              <a:extLst>
                <a:ext uri="{FF2B5EF4-FFF2-40B4-BE49-F238E27FC236}">
                  <a16:creationId xmlns:a16="http://schemas.microsoft.com/office/drawing/2014/main" id="{A7982BCD-499F-8164-E58E-E51AC2263DED}"/>
                </a:ext>
              </a:extLst>
            </p:cNvPr>
            <p:cNvGrpSpPr/>
            <p:nvPr/>
          </p:nvGrpSpPr>
          <p:grpSpPr>
            <a:xfrm>
              <a:off x="5223547" y="4263081"/>
              <a:ext cx="653326" cy="653890"/>
              <a:chOff x="5223547" y="4263081"/>
              <a:chExt cx="653326" cy="653890"/>
            </a:xfrm>
            <a:grpFill/>
          </p:grpSpPr>
          <p:sp>
            <p:nvSpPr>
              <p:cNvPr id="19" name="Freeform 18">
                <a:extLst>
                  <a:ext uri="{FF2B5EF4-FFF2-40B4-BE49-F238E27FC236}">
                    <a16:creationId xmlns:a16="http://schemas.microsoft.com/office/drawing/2014/main" id="{1E4EE0BE-706D-E829-A186-C37E436FDB1C}"/>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3B802B-5944-50F8-9FB7-4D0455FC992D}"/>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1" name="Graphic 13">
            <a:extLst>
              <a:ext uri="{FF2B5EF4-FFF2-40B4-BE49-F238E27FC236}">
                <a16:creationId xmlns:a16="http://schemas.microsoft.com/office/drawing/2014/main" id="{87DAF03B-7DE4-FFED-42A9-444E3ADA45C7}"/>
              </a:ext>
            </a:extLst>
          </p:cNvPr>
          <p:cNvGrpSpPr/>
          <p:nvPr/>
        </p:nvGrpSpPr>
        <p:grpSpPr>
          <a:xfrm>
            <a:off x="511171" y="3902798"/>
            <a:ext cx="224553" cy="224747"/>
            <a:chOff x="5223547" y="4263081"/>
            <a:chExt cx="653326" cy="653890"/>
          </a:xfrm>
          <a:solidFill>
            <a:schemeClr val="tx2"/>
          </a:solidFill>
        </p:grpSpPr>
        <p:sp>
          <p:nvSpPr>
            <p:cNvPr id="22" name="Freeform 21">
              <a:extLst>
                <a:ext uri="{FF2B5EF4-FFF2-40B4-BE49-F238E27FC236}">
                  <a16:creationId xmlns:a16="http://schemas.microsoft.com/office/drawing/2014/main" id="{E885DF29-31C0-14F4-A27B-A334A4B2BD66}"/>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3" name="Graphic 13">
              <a:extLst>
                <a:ext uri="{FF2B5EF4-FFF2-40B4-BE49-F238E27FC236}">
                  <a16:creationId xmlns:a16="http://schemas.microsoft.com/office/drawing/2014/main" id="{099F5C49-E866-C698-129D-B216C9F95431}"/>
                </a:ext>
              </a:extLst>
            </p:cNvPr>
            <p:cNvGrpSpPr/>
            <p:nvPr/>
          </p:nvGrpSpPr>
          <p:grpSpPr>
            <a:xfrm>
              <a:off x="5223547" y="4263081"/>
              <a:ext cx="653326" cy="653890"/>
              <a:chOff x="5223547" y="4263081"/>
              <a:chExt cx="653326" cy="653890"/>
            </a:xfrm>
            <a:grpFill/>
          </p:grpSpPr>
          <p:sp>
            <p:nvSpPr>
              <p:cNvPr id="24" name="Freeform 23">
                <a:extLst>
                  <a:ext uri="{FF2B5EF4-FFF2-40B4-BE49-F238E27FC236}">
                    <a16:creationId xmlns:a16="http://schemas.microsoft.com/office/drawing/2014/main" id="{AFE33379-4C94-D173-4B4E-0D7DF1C0A4FE}"/>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4904A97-ED7D-A8AC-5B1A-524CD611CA67}"/>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6" name="Graphic 13">
            <a:extLst>
              <a:ext uri="{FF2B5EF4-FFF2-40B4-BE49-F238E27FC236}">
                <a16:creationId xmlns:a16="http://schemas.microsoft.com/office/drawing/2014/main" id="{594BA8DA-EC3E-2AC5-AF67-71CD21DAF336}"/>
              </a:ext>
            </a:extLst>
          </p:cNvPr>
          <p:cNvGrpSpPr/>
          <p:nvPr/>
        </p:nvGrpSpPr>
        <p:grpSpPr>
          <a:xfrm>
            <a:off x="511171" y="4293866"/>
            <a:ext cx="224553" cy="224747"/>
            <a:chOff x="5223547" y="4263081"/>
            <a:chExt cx="653326" cy="653890"/>
          </a:xfrm>
          <a:solidFill>
            <a:schemeClr val="tx2"/>
          </a:solidFill>
        </p:grpSpPr>
        <p:sp>
          <p:nvSpPr>
            <p:cNvPr id="27" name="Freeform 26">
              <a:extLst>
                <a:ext uri="{FF2B5EF4-FFF2-40B4-BE49-F238E27FC236}">
                  <a16:creationId xmlns:a16="http://schemas.microsoft.com/office/drawing/2014/main" id="{D7B95CDA-E817-1D87-C5A2-A0A27721AB52}"/>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E5D8D8C-4135-3983-A71D-E8B6A0E8E8C4}"/>
                </a:ext>
              </a:extLst>
            </p:cNvPr>
            <p:cNvGrpSpPr/>
            <p:nvPr/>
          </p:nvGrpSpPr>
          <p:grpSpPr>
            <a:xfrm>
              <a:off x="5223547" y="4263081"/>
              <a:ext cx="653326" cy="653890"/>
              <a:chOff x="5223547" y="4263081"/>
              <a:chExt cx="653326" cy="653890"/>
            </a:xfrm>
            <a:grpFill/>
          </p:grpSpPr>
          <p:sp>
            <p:nvSpPr>
              <p:cNvPr id="29" name="Freeform 28">
                <a:extLst>
                  <a:ext uri="{FF2B5EF4-FFF2-40B4-BE49-F238E27FC236}">
                    <a16:creationId xmlns:a16="http://schemas.microsoft.com/office/drawing/2014/main" id="{9E490B04-CA65-368D-9C1A-79604C7344FF}"/>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C653770-0650-93C3-AE9D-A8F7433282BF}"/>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grpSp>
        <p:nvGrpSpPr>
          <p:cNvPr id="2" name="Graphic 13">
            <a:extLst>
              <a:ext uri="{FF2B5EF4-FFF2-40B4-BE49-F238E27FC236}">
                <a16:creationId xmlns:a16="http://schemas.microsoft.com/office/drawing/2014/main" id="{00812833-5AB1-A645-5F38-75855160434B}"/>
              </a:ext>
            </a:extLst>
          </p:cNvPr>
          <p:cNvGrpSpPr/>
          <p:nvPr/>
        </p:nvGrpSpPr>
        <p:grpSpPr>
          <a:xfrm>
            <a:off x="511171" y="4682905"/>
            <a:ext cx="224553" cy="224747"/>
            <a:chOff x="5223547" y="4263081"/>
            <a:chExt cx="653326" cy="653890"/>
          </a:xfrm>
          <a:solidFill>
            <a:schemeClr val="tx2"/>
          </a:solidFill>
        </p:grpSpPr>
        <p:sp>
          <p:nvSpPr>
            <p:cNvPr id="5" name="Freeform 4">
              <a:extLst>
                <a:ext uri="{FF2B5EF4-FFF2-40B4-BE49-F238E27FC236}">
                  <a16:creationId xmlns:a16="http://schemas.microsoft.com/office/drawing/2014/main" id="{E63BD891-0E6C-E5EA-D2BA-4D18C89A4BD7}"/>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6" name="Graphic 13">
              <a:extLst>
                <a:ext uri="{FF2B5EF4-FFF2-40B4-BE49-F238E27FC236}">
                  <a16:creationId xmlns:a16="http://schemas.microsoft.com/office/drawing/2014/main" id="{A8B756CA-D301-E8A6-4DB2-12FF43211A67}"/>
                </a:ext>
              </a:extLst>
            </p:cNvPr>
            <p:cNvGrpSpPr/>
            <p:nvPr/>
          </p:nvGrpSpPr>
          <p:grpSpPr>
            <a:xfrm>
              <a:off x="5223547" y="4263081"/>
              <a:ext cx="653326" cy="653890"/>
              <a:chOff x="5223547" y="4263081"/>
              <a:chExt cx="653326" cy="653890"/>
            </a:xfrm>
            <a:grpFill/>
          </p:grpSpPr>
          <p:sp>
            <p:nvSpPr>
              <p:cNvPr id="7" name="Freeform 6">
                <a:extLst>
                  <a:ext uri="{FF2B5EF4-FFF2-40B4-BE49-F238E27FC236}">
                    <a16:creationId xmlns:a16="http://schemas.microsoft.com/office/drawing/2014/main" id="{B76844DC-7FBC-1B39-EF2D-3A0401A2F0D3}"/>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412DC82-F866-2C3F-5754-0D50A66CA063}"/>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118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7BF4DD9-015E-180A-6BC7-E31BFE993005}"/>
              </a:ext>
            </a:extLst>
          </p:cNvPr>
          <p:cNvPicPr>
            <a:picLocks noChangeAspect="1"/>
          </p:cNvPicPr>
          <p:nvPr/>
        </p:nvPicPr>
        <p:blipFill rotWithShape="1">
          <a:blip r:embed="rId2">
            <a:extLst>
              <a:ext uri="{28A0092B-C50C-407E-A947-70E740481C1C}">
                <a14:useLocalDpi xmlns:a14="http://schemas.microsoft.com/office/drawing/2010/main" val="0"/>
              </a:ext>
            </a:extLst>
          </a:blip>
          <a:srcRect l="7311" r="26516"/>
          <a:stretch/>
        </p:blipFill>
        <p:spPr>
          <a:xfrm flipH="1">
            <a:off x="6905297" y="1534510"/>
            <a:ext cx="5287497" cy="5323490"/>
          </a:xfrm>
          <a:prstGeom prst="rect">
            <a:avLst/>
          </a:prstGeom>
        </p:spPr>
      </p:pic>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525798"/>
            <a:ext cx="11459152" cy="553998"/>
          </a:xfrm>
        </p:spPr>
        <p:txBody>
          <a:bodyPr/>
          <a:lstStyle/>
          <a:p>
            <a:r>
              <a:rPr lang="en-US" sz="3600">
                <a:solidFill>
                  <a:schemeClr val="bg1"/>
                </a:solidFill>
              </a:rPr>
              <a:t>How an HCM system transforms business operations</a:t>
            </a:r>
          </a:p>
        </p:txBody>
      </p:sp>
      <p:sp>
        <p:nvSpPr>
          <p:cNvPr id="12" name="TextBox 11">
            <a:extLst>
              <a:ext uri="{FF2B5EF4-FFF2-40B4-BE49-F238E27FC236}">
                <a16:creationId xmlns:a16="http://schemas.microsoft.com/office/drawing/2014/main" id="{B57C7EE2-81FA-4245-4650-21B4018E766D}"/>
              </a:ext>
            </a:extLst>
          </p:cNvPr>
          <p:cNvSpPr txBox="1"/>
          <p:nvPr/>
        </p:nvSpPr>
        <p:spPr>
          <a:xfrm>
            <a:off x="977464" y="2060307"/>
            <a:ext cx="5665074" cy="276999"/>
          </a:xfrm>
          <a:prstGeom prst="rect">
            <a:avLst/>
          </a:prstGeom>
          <a:noFill/>
        </p:spPr>
        <p:txBody>
          <a:bodyPr wrap="square" lIns="0" tIns="0" rIns="0" bIns="0">
            <a:spAutoFit/>
          </a:bodyPr>
          <a:lstStyle/>
          <a:p>
            <a:pPr defTabSz="812760" hangingPunct="0">
              <a:spcAft>
                <a:spcPts val="600"/>
              </a:spcAft>
              <a:buClr>
                <a:schemeClr val="accent1"/>
              </a:buClr>
            </a:pPr>
            <a:r>
              <a:rPr lang="en-US" b="1" kern="0">
                <a:solidFill>
                  <a:schemeClr val="accent6"/>
                </a:solidFill>
                <a:ea typeface="Taub Sans" pitchFamily="2" charset="77"/>
                <a:cs typeface="Arial" panose="020B0604020202020204" pitchFamily="34" charset="0"/>
                <a:sym typeface="TaubSans-Regular"/>
              </a:rPr>
              <a:t>Current challenges — </a:t>
            </a:r>
            <a:r>
              <a:rPr lang="en-US" kern="0">
                <a:ea typeface="Taub Sans" pitchFamily="2" charset="77"/>
                <a:cs typeface="Arial" panose="020B0604020202020204" pitchFamily="34" charset="0"/>
                <a:sym typeface="TaubSans-Regular"/>
              </a:rPr>
              <a:t>Understanding the pain points</a:t>
            </a:r>
            <a:endParaRPr lang="en-US" sz="1600" kern="0">
              <a:ea typeface="Taub Sans" pitchFamily="2" charset="77"/>
              <a:cs typeface="Arial" panose="020B0604020202020204" pitchFamily="34" charset="0"/>
              <a:sym typeface="TaubSans-Regular"/>
            </a:endParaRPr>
          </a:p>
        </p:txBody>
      </p:sp>
      <p:sp>
        <p:nvSpPr>
          <p:cNvPr id="13" name="TextBox 12">
            <a:extLst>
              <a:ext uri="{FF2B5EF4-FFF2-40B4-BE49-F238E27FC236}">
                <a16:creationId xmlns:a16="http://schemas.microsoft.com/office/drawing/2014/main" id="{2E54BC75-0234-B357-C752-441874E24891}"/>
              </a:ext>
            </a:extLst>
          </p:cNvPr>
          <p:cNvSpPr txBox="1"/>
          <p:nvPr/>
        </p:nvSpPr>
        <p:spPr>
          <a:xfrm>
            <a:off x="977464" y="3174447"/>
            <a:ext cx="5665074" cy="276999"/>
          </a:xfrm>
          <a:prstGeom prst="rect">
            <a:avLst/>
          </a:prstGeom>
          <a:noFill/>
        </p:spPr>
        <p:txBody>
          <a:bodyPr wrap="square" lIns="0" tIns="0" rIns="0" bIns="0">
            <a:spAutoFit/>
          </a:bodyPr>
          <a:lstStyle/>
          <a:p>
            <a:pPr defTabSz="812760" hangingPunct="0">
              <a:spcAft>
                <a:spcPts val="600"/>
              </a:spcAft>
              <a:buClr>
                <a:schemeClr val="accent1"/>
              </a:buClr>
            </a:pPr>
            <a:r>
              <a:rPr lang="en-US" b="1" kern="0">
                <a:solidFill>
                  <a:schemeClr val="accent6"/>
                </a:solidFill>
                <a:ea typeface="Taub Sans" pitchFamily="2" charset="77"/>
                <a:cs typeface="Arial" panose="020B0604020202020204" pitchFamily="34" charset="0"/>
                <a:sym typeface="TaubSans-Regular"/>
              </a:rPr>
              <a:t>Evaluation process — </a:t>
            </a:r>
            <a:r>
              <a:rPr lang="en-US" kern="0">
                <a:ea typeface="Taub Sans" pitchFamily="2" charset="77"/>
                <a:cs typeface="Arial" panose="020B0604020202020204" pitchFamily="34" charset="0"/>
                <a:sym typeface="TaubSans-Regular"/>
              </a:rPr>
              <a:t>Finding the right solution</a:t>
            </a:r>
            <a:endParaRPr lang="en-US" sz="1600" kern="0">
              <a:ea typeface="Taub Sans" pitchFamily="2" charset="77"/>
              <a:cs typeface="Arial" panose="020B0604020202020204" pitchFamily="34" charset="0"/>
              <a:sym typeface="TaubSans-Regular"/>
            </a:endParaRPr>
          </a:p>
        </p:txBody>
      </p:sp>
      <p:sp>
        <p:nvSpPr>
          <p:cNvPr id="14" name="TextBox 13">
            <a:extLst>
              <a:ext uri="{FF2B5EF4-FFF2-40B4-BE49-F238E27FC236}">
                <a16:creationId xmlns:a16="http://schemas.microsoft.com/office/drawing/2014/main" id="{0A8892BC-EA12-B63B-C130-04139FAF1EAE}"/>
              </a:ext>
            </a:extLst>
          </p:cNvPr>
          <p:cNvSpPr txBox="1"/>
          <p:nvPr/>
        </p:nvSpPr>
        <p:spPr>
          <a:xfrm>
            <a:off x="977464" y="4288588"/>
            <a:ext cx="5665074" cy="276999"/>
          </a:xfrm>
          <a:prstGeom prst="rect">
            <a:avLst/>
          </a:prstGeom>
          <a:noFill/>
        </p:spPr>
        <p:txBody>
          <a:bodyPr wrap="square" lIns="0" tIns="0" rIns="0" bIns="0">
            <a:spAutoFit/>
          </a:bodyPr>
          <a:lstStyle/>
          <a:p>
            <a:pPr defTabSz="812760" hangingPunct="0">
              <a:spcAft>
                <a:spcPts val="600"/>
              </a:spcAft>
              <a:buClr>
                <a:schemeClr val="accent1"/>
              </a:buClr>
            </a:pPr>
            <a:r>
              <a:rPr lang="en-US" b="1" kern="0">
                <a:solidFill>
                  <a:schemeClr val="accent6"/>
                </a:solidFill>
                <a:ea typeface="Taub Sans" pitchFamily="2" charset="77"/>
                <a:cs typeface="Arial" panose="020B0604020202020204" pitchFamily="34" charset="0"/>
                <a:sym typeface="TaubSans-Regular"/>
              </a:rPr>
              <a:t>Recommended solution — </a:t>
            </a:r>
            <a:r>
              <a:rPr lang="en-US" kern="0">
                <a:ea typeface="Taub Sans" pitchFamily="2" charset="77"/>
                <a:cs typeface="Arial" panose="020B0604020202020204" pitchFamily="34" charset="0"/>
                <a:sym typeface="TaubSans-Regular"/>
              </a:rPr>
              <a:t>Introducing the HCM system</a:t>
            </a:r>
            <a:endParaRPr lang="en-US" sz="1600" kern="0">
              <a:ea typeface="Taub Sans" pitchFamily="2" charset="77"/>
              <a:cs typeface="Arial" panose="020B0604020202020204" pitchFamily="34" charset="0"/>
              <a:sym typeface="TaubSans-Regular"/>
            </a:endParaRPr>
          </a:p>
        </p:txBody>
      </p:sp>
      <p:cxnSp>
        <p:nvCxnSpPr>
          <p:cNvPr id="31" name="Straight Connector 30">
            <a:extLst>
              <a:ext uri="{FF2B5EF4-FFF2-40B4-BE49-F238E27FC236}">
                <a16:creationId xmlns:a16="http://schemas.microsoft.com/office/drawing/2014/main" id="{1CF67085-C49C-6813-0759-2A061906EA58}"/>
              </a:ext>
            </a:extLst>
          </p:cNvPr>
          <p:cNvCxnSpPr>
            <a:cxnSpLocks/>
          </p:cNvCxnSpPr>
          <p:nvPr/>
        </p:nvCxnSpPr>
        <p:spPr>
          <a:xfrm>
            <a:off x="512860" y="2755876"/>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486ECA-20F1-C63F-B488-50885FF3E501}"/>
              </a:ext>
            </a:extLst>
          </p:cNvPr>
          <p:cNvCxnSpPr>
            <a:cxnSpLocks/>
          </p:cNvCxnSpPr>
          <p:nvPr/>
        </p:nvCxnSpPr>
        <p:spPr>
          <a:xfrm>
            <a:off x="512860" y="3870017"/>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27595F-C691-7EDC-3077-0C21111C9336}"/>
              </a:ext>
            </a:extLst>
          </p:cNvPr>
          <p:cNvSpPr txBox="1"/>
          <p:nvPr/>
        </p:nvSpPr>
        <p:spPr>
          <a:xfrm>
            <a:off x="977464" y="5402727"/>
            <a:ext cx="5665074" cy="276999"/>
          </a:xfrm>
          <a:prstGeom prst="rect">
            <a:avLst/>
          </a:prstGeom>
          <a:noFill/>
        </p:spPr>
        <p:txBody>
          <a:bodyPr wrap="square" lIns="0" tIns="0" rIns="0" bIns="0">
            <a:spAutoFit/>
          </a:bodyPr>
          <a:lstStyle/>
          <a:p>
            <a:pPr defTabSz="812760" hangingPunct="0">
              <a:spcAft>
                <a:spcPts val="600"/>
              </a:spcAft>
              <a:buClr>
                <a:schemeClr val="accent1"/>
              </a:buClr>
            </a:pPr>
            <a:r>
              <a:rPr lang="en-US" b="1" kern="0">
                <a:solidFill>
                  <a:schemeClr val="accent6"/>
                </a:solidFill>
                <a:ea typeface="Taub Sans" pitchFamily="2" charset="77"/>
                <a:cs typeface="Arial" panose="020B0604020202020204" pitchFamily="34" charset="0"/>
                <a:sym typeface="TaubSans-Regular"/>
              </a:rPr>
              <a:t>Next steps — </a:t>
            </a:r>
            <a:r>
              <a:rPr lang="en-US" kern="0">
                <a:ea typeface="Taub Sans" pitchFamily="2" charset="77"/>
                <a:cs typeface="Arial" panose="020B0604020202020204" pitchFamily="34" charset="0"/>
                <a:sym typeface="TaubSans-Regular"/>
              </a:rPr>
              <a:t>Implementation and return on investment</a:t>
            </a:r>
            <a:endParaRPr lang="en-US" sz="1600" kern="0">
              <a:ea typeface="Taub Sans" pitchFamily="2" charset="77"/>
              <a:cs typeface="Arial" panose="020B0604020202020204" pitchFamily="34" charset="0"/>
              <a:sym typeface="TaubSans-Regular"/>
            </a:endParaRPr>
          </a:p>
        </p:txBody>
      </p:sp>
      <p:cxnSp>
        <p:nvCxnSpPr>
          <p:cNvPr id="32" name="Straight Connector 31">
            <a:extLst>
              <a:ext uri="{FF2B5EF4-FFF2-40B4-BE49-F238E27FC236}">
                <a16:creationId xmlns:a16="http://schemas.microsoft.com/office/drawing/2014/main" id="{9B1B87DA-B29B-C53E-0E46-B706CB285DB3}"/>
              </a:ext>
            </a:extLst>
          </p:cNvPr>
          <p:cNvCxnSpPr>
            <a:cxnSpLocks/>
          </p:cNvCxnSpPr>
          <p:nvPr/>
        </p:nvCxnSpPr>
        <p:spPr>
          <a:xfrm>
            <a:off x="512860" y="4984158"/>
            <a:ext cx="5866919" cy="0"/>
          </a:xfrm>
          <a:prstGeom prst="line">
            <a:avLst/>
          </a:prstGeom>
          <a:ln w="12700">
            <a:solidFill>
              <a:srgbClr val="FAC8BF"/>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60ED22-EC0D-3078-D4DE-B036DC542E24}"/>
              </a:ext>
            </a:extLst>
          </p:cNvPr>
          <p:cNvSpPr txBox="1"/>
          <p:nvPr/>
        </p:nvSpPr>
        <p:spPr>
          <a:xfrm>
            <a:off x="512131" y="2014141"/>
            <a:ext cx="318186" cy="369332"/>
          </a:xfrm>
          <a:prstGeom prst="rect">
            <a:avLst/>
          </a:prstGeom>
          <a:noFill/>
        </p:spPr>
        <p:txBody>
          <a:bodyPr wrap="square" lIns="0" tIns="0" rIns="0" bIns="0" anchor="ctr">
            <a:spAutoFit/>
          </a:bodyPr>
          <a:lstStyle/>
          <a:p>
            <a:pPr defTabSz="812760" hangingPunct="0">
              <a:spcAft>
                <a:spcPts val="600"/>
              </a:spcAft>
              <a:buClr>
                <a:schemeClr val="accent1"/>
              </a:buClr>
            </a:pPr>
            <a:r>
              <a:rPr lang="en-US" sz="2400" kern="0">
                <a:solidFill>
                  <a:schemeClr val="tx2"/>
                </a:solidFill>
                <a:ea typeface="Taub Sans" pitchFamily="2" charset="77"/>
                <a:cs typeface="Arial" panose="020B0604020202020204" pitchFamily="34" charset="0"/>
                <a:sym typeface="TaubSans-Regular"/>
              </a:rPr>
              <a:t>1</a:t>
            </a:r>
            <a:endParaRPr lang="en-US" sz="2000" kern="0">
              <a:solidFill>
                <a:schemeClr val="tx2"/>
              </a:solidFill>
              <a:ea typeface="Taub Sans" pitchFamily="2" charset="77"/>
              <a:cs typeface="Arial" panose="020B0604020202020204" pitchFamily="34" charset="0"/>
              <a:sym typeface="TaubSans-Regular"/>
            </a:endParaRPr>
          </a:p>
        </p:txBody>
      </p:sp>
      <p:sp>
        <p:nvSpPr>
          <p:cNvPr id="35" name="TextBox 34">
            <a:extLst>
              <a:ext uri="{FF2B5EF4-FFF2-40B4-BE49-F238E27FC236}">
                <a16:creationId xmlns:a16="http://schemas.microsoft.com/office/drawing/2014/main" id="{15CC08B9-2429-5419-1CE1-D65FD49FD97B}"/>
              </a:ext>
            </a:extLst>
          </p:cNvPr>
          <p:cNvSpPr txBox="1"/>
          <p:nvPr/>
        </p:nvSpPr>
        <p:spPr>
          <a:xfrm>
            <a:off x="512131" y="3128281"/>
            <a:ext cx="318186" cy="369332"/>
          </a:xfrm>
          <a:prstGeom prst="rect">
            <a:avLst/>
          </a:prstGeom>
          <a:noFill/>
        </p:spPr>
        <p:txBody>
          <a:bodyPr wrap="square" lIns="0" tIns="0" rIns="0" bIns="0" anchor="ctr">
            <a:spAutoFit/>
          </a:bodyPr>
          <a:lstStyle/>
          <a:p>
            <a:pPr defTabSz="812760" hangingPunct="0">
              <a:spcAft>
                <a:spcPts val="600"/>
              </a:spcAft>
              <a:buClr>
                <a:schemeClr val="accent1"/>
              </a:buClr>
            </a:pPr>
            <a:r>
              <a:rPr lang="en-US" sz="2400" kern="0">
                <a:solidFill>
                  <a:schemeClr val="tx2"/>
                </a:solidFill>
                <a:ea typeface="Taub Sans" pitchFamily="2" charset="77"/>
                <a:cs typeface="Arial" panose="020B0604020202020204" pitchFamily="34" charset="0"/>
                <a:sym typeface="TaubSans-Regular"/>
              </a:rPr>
              <a:t>2</a:t>
            </a:r>
            <a:endParaRPr lang="en-US" sz="2000" kern="0">
              <a:solidFill>
                <a:schemeClr val="tx2"/>
              </a:solidFill>
              <a:ea typeface="Taub Sans" pitchFamily="2" charset="77"/>
              <a:cs typeface="Arial" panose="020B0604020202020204" pitchFamily="34" charset="0"/>
              <a:sym typeface="TaubSans-Regular"/>
            </a:endParaRPr>
          </a:p>
        </p:txBody>
      </p:sp>
      <p:sp>
        <p:nvSpPr>
          <p:cNvPr id="36" name="TextBox 35">
            <a:extLst>
              <a:ext uri="{FF2B5EF4-FFF2-40B4-BE49-F238E27FC236}">
                <a16:creationId xmlns:a16="http://schemas.microsoft.com/office/drawing/2014/main" id="{EE2E5D72-1FC6-DF81-A237-36454EB21A97}"/>
              </a:ext>
            </a:extLst>
          </p:cNvPr>
          <p:cNvSpPr txBox="1"/>
          <p:nvPr/>
        </p:nvSpPr>
        <p:spPr>
          <a:xfrm>
            <a:off x="512131" y="4242422"/>
            <a:ext cx="318186" cy="369332"/>
          </a:xfrm>
          <a:prstGeom prst="rect">
            <a:avLst/>
          </a:prstGeom>
          <a:noFill/>
        </p:spPr>
        <p:txBody>
          <a:bodyPr wrap="square" lIns="0" tIns="0" rIns="0" bIns="0" anchor="ctr">
            <a:spAutoFit/>
          </a:bodyPr>
          <a:lstStyle/>
          <a:p>
            <a:pPr defTabSz="812760" hangingPunct="0">
              <a:spcAft>
                <a:spcPts val="600"/>
              </a:spcAft>
              <a:buClr>
                <a:schemeClr val="accent1"/>
              </a:buClr>
            </a:pPr>
            <a:r>
              <a:rPr lang="en-US" sz="2400" kern="0">
                <a:solidFill>
                  <a:schemeClr val="tx2"/>
                </a:solidFill>
                <a:ea typeface="Taub Sans" pitchFamily="2" charset="77"/>
                <a:cs typeface="Arial" panose="020B0604020202020204" pitchFamily="34" charset="0"/>
                <a:sym typeface="TaubSans-Regular"/>
              </a:rPr>
              <a:t>3</a:t>
            </a:r>
            <a:endParaRPr lang="en-US" sz="2000" kern="0">
              <a:solidFill>
                <a:schemeClr val="tx2"/>
              </a:solidFill>
              <a:ea typeface="Taub Sans" pitchFamily="2" charset="77"/>
              <a:cs typeface="Arial" panose="020B0604020202020204" pitchFamily="34" charset="0"/>
              <a:sym typeface="TaubSans-Regular"/>
            </a:endParaRPr>
          </a:p>
        </p:txBody>
      </p:sp>
      <p:sp>
        <p:nvSpPr>
          <p:cNvPr id="37" name="TextBox 36">
            <a:extLst>
              <a:ext uri="{FF2B5EF4-FFF2-40B4-BE49-F238E27FC236}">
                <a16:creationId xmlns:a16="http://schemas.microsoft.com/office/drawing/2014/main" id="{A1B90F49-319D-06FB-3C71-27568ABDC649}"/>
              </a:ext>
            </a:extLst>
          </p:cNvPr>
          <p:cNvSpPr txBox="1"/>
          <p:nvPr/>
        </p:nvSpPr>
        <p:spPr>
          <a:xfrm>
            <a:off x="512131" y="5356561"/>
            <a:ext cx="318186" cy="369332"/>
          </a:xfrm>
          <a:prstGeom prst="rect">
            <a:avLst/>
          </a:prstGeom>
          <a:noFill/>
        </p:spPr>
        <p:txBody>
          <a:bodyPr wrap="square" lIns="0" tIns="0" rIns="0" bIns="0" anchor="ctr">
            <a:spAutoFit/>
          </a:bodyPr>
          <a:lstStyle/>
          <a:p>
            <a:pPr defTabSz="812760" hangingPunct="0">
              <a:spcAft>
                <a:spcPts val="600"/>
              </a:spcAft>
              <a:buClr>
                <a:schemeClr val="accent1"/>
              </a:buClr>
            </a:pPr>
            <a:r>
              <a:rPr lang="en-US" sz="2400" kern="0">
                <a:solidFill>
                  <a:schemeClr val="tx2"/>
                </a:solidFill>
                <a:ea typeface="Taub Sans" pitchFamily="2" charset="77"/>
                <a:cs typeface="Arial" panose="020B0604020202020204" pitchFamily="34" charset="0"/>
                <a:sym typeface="TaubSans-Regular"/>
              </a:rPr>
              <a:t>4</a:t>
            </a:r>
            <a:endParaRPr lang="en-US" sz="2000" kern="0">
              <a:solidFill>
                <a:schemeClr val="tx2"/>
              </a:solidFill>
              <a:ea typeface="Taub Sans" pitchFamily="2" charset="77"/>
              <a:cs typeface="Arial" panose="020B0604020202020204" pitchFamily="34" charset="0"/>
              <a:sym typeface="TaubSans-Regular"/>
            </a:endParaRPr>
          </a:p>
        </p:txBody>
      </p:sp>
    </p:spTree>
    <p:extLst>
      <p:ext uri="{BB962C8B-B14F-4D97-AF65-F5344CB8AC3E}">
        <p14:creationId xmlns:p14="http://schemas.microsoft.com/office/powerpoint/2010/main" val="21432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D9A9F72-304D-2EC9-661D-25FD7F43944B}"/>
              </a:ext>
            </a:extLst>
          </p:cNvPr>
          <p:cNvSpPr/>
          <p:nvPr/>
        </p:nvSpPr>
        <p:spPr>
          <a:xfrm>
            <a:off x="3432150" y="6379779"/>
            <a:ext cx="1890000" cy="478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FR" sz="1200" b="1">
                <a:solidFill>
                  <a:schemeClr val="bg1"/>
                </a:solidFill>
                <a:effectLst/>
                <a:latin typeface="Taub Sans" pitchFamily="2" charset="77"/>
                <a:ea typeface="Taub Sans" pitchFamily="2" charset="77"/>
              </a:rPr>
              <a:t>Current challenges</a:t>
            </a:r>
            <a:endParaRPr lang="en-US" sz="1600">
              <a:solidFill>
                <a:schemeClr val="bg1"/>
              </a:solidFill>
              <a:latin typeface="Taub Sans" pitchFamily="2" charset="77"/>
              <a:ea typeface="Taub Sans" pitchFamily="2" charset="77"/>
            </a:endParaRPr>
          </a:p>
        </p:txBody>
      </p:sp>
      <p:sp>
        <p:nvSpPr>
          <p:cNvPr id="49" name="Rectangle 48">
            <a:extLst>
              <a:ext uri="{FF2B5EF4-FFF2-40B4-BE49-F238E27FC236}">
                <a16:creationId xmlns:a16="http://schemas.microsoft.com/office/drawing/2014/main" id="{BBF8CFEE-6739-86AF-C258-904E8D74493D}"/>
              </a:ext>
            </a:extLst>
          </p:cNvPr>
          <p:cNvSpPr/>
          <p:nvPr/>
        </p:nvSpPr>
        <p:spPr>
          <a:xfrm>
            <a:off x="532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GB" sz="1200" b="1">
                <a:solidFill>
                  <a:schemeClr val="bg1">
                    <a:lumMod val="65000"/>
                  </a:schemeClr>
                </a:solidFill>
                <a:effectLst/>
                <a:latin typeface="Taub Sans" pitchFamily="2" charset="77"/>
                <a:ea typeface="Taub Sans" pitchFamily="2" charset="77"/>
              </a:rPr>
              <a:t>Evaluation process</a:t>
            </a:r>
            <a:endParaRPr lang="en-US" sz="1200">
              <a:solidFill>
                <a:schemeClr val="bg1">
                  <a:lumMod val="65000"/>
                </a:schemeClr>
              </a:solidFill>
              <a:latin typeface="Taub Sans" pitchFamily="2" charset="77"/>
              <a:ea typeface="Taub Sans" pitchFamily="2" charset="77"/>
            </a:endParaRPr>
          </a:p>
        </p:txBody>
      </p:sp>
      <p:sp>
        <p:nvSpPr>
          <p:cNvPr id="50" name="Rectangle 49">
            <a:extLst>
              <a:ext uri="{FF2B5EF4-FFF2-40B4-BE49-F238E27FC236}">
                <a16:creationId xmlns:a16="http://schemas.microsoft.com/office/drawing/2014/main" id="{1B459928-EE4B-4274-C538-35558F25F5F0}"/>
              </a:ext>
            </a:extLst>
          </p:cNvPr>
          <p:cNvSpPr/>
          <p:nvPr/>
        </p:nvSpPr>
        <p:spPr>
          <a:xfrm>
            <a:off x="7212150"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Recommended solution</a:t>
            </a:r>
          </a:p>
        </p:txBody>
      </p:sp>
      <p:sp>
        <p:nvSpPr>
          <p:cNvPr id="51" name="Rectangle 50">
            <a:extLst>
              <a:ext uri="{FF2B5EF4-FFF2-40B4-BE49-F238E27FC236}">
                <a16:creationId xmlns:a16="http://schemas.microsoft.com/office/drawing/2014/main" id="{3C70AECF-4DD3-D694-6A93-F9DDC84D8A1C}"/>
              </a:ext>
            </a:extLst>
          </p:cNvPr>
          <p:cNvSpPr/>
          <p:nvPr/>
        </p:nvSpPr>
        <p:spPr>
          <a:xfrm>
            <a:off x="9102151" y="6379779"/>
            <a:ext cx="1890000" cy="478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a:solidFill>
                  <a:schemeClr val="bg1">
                    <a:lumMod val="65000"/>
                  </a:schemeClr>
                </a:solidFill>
                <a:latin typeface="Taub Sans" pitchFamily="2" charset="77"/>
                <a:ea typeface="Taub Sans" pitchFamily="2" charset="77"/>
              </a:rPr>
              <a:t>Next steps</a:t>
            </a:r>
          </a:p>
        </p:txBody>
      </p:sp>
      <p:sp>
        <p:nvSpPr>
          <p:cNvPr id="7" name="Rectangle 6">
            <a:extLst>
              <a:ext uri="{FF2B5EF4-FFF2-40B4-BE49-F238E27FC236}">
                <a16:creationId xmlns:a16="http://schemas.microsoft.com/office/drawing/2014/main" id="{F5F5EA37-0928-66DC-B088-7606FEE61742}"/>
              </a:ext>
            </a:extLst>
          </p:cNvPr>
          <p:cNvSpPr/>
          <p:nvPr/>
        </p:nvSpPr>
        <p:spPr>
          <a:xfrm>
            <a:off x="794" y="1242981"/>
            <a:ext cx="3431357" cy="5615019"/>
          </a:xfrm>
          <a:prstGeom prst="rect">
            <a:avLst/>
          </a:prstGeom>
          <a:solidFill>
            <a:srgbClr val="FAC8B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400">
              <a:solidFill>
                <a:srgbClr val="F1DED2"/>
              </a:solidFill>
              <a:latin typeface="Calibri" panose="020F0502020204030204"/>
            </a:endParaRPr>
          </a:p>
        </p:txBody>
      </p:sp>
      <p:sp>
        <p:nvSpPr>
          <p:cNvPr id="8" name="ADP MAS Executive Overview…">
            <a:extLst>
              <a:ext uri="{FF2B5EF4-FFF2-40B4-BE49-F238E27FC236}">
                <a16:creationId xmlns:a16="http://schemas.microsoft.com/office/drawing/2014/main" id="{04D12F87-82D6-A9DF-D06F-6489FFD0604D}"/>
              </a:ext>
            </a:extLst>
          </p:cNvPr>
          <p:cNvSpPr txBox="1"/>
          <p:nvPr/>
        </p:nvSpPr>
        <p:spPr>
          <a:xfrm>
            <a:off x="512132" y="6559415"/>
            <a:ext cx="2386872"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ctr">
            <a:spAutoFit/>
          </a:bodyPr>
          <a:lstStyle>
            <a:lvl1pPr>
              <a:defRPr>
                <a:solidFill>
                  <a:srgbClr val="FFFFFF"/>
                </a:solidFill>
              </a:defRPr>
            </a:lvl1pPr>
          </a:lstStyle>
          <a:p>
            <a:r>
              <a:rPr lang="en-US" sz="800">
                <a:solidFill>
                  <a:schemeClr val="tx1"/>
                </a:solidFill>
                <a:latin typeface="+mn-lt"/>
              </a:rPr>
              <a:t>Copyright © 2024 ADP, Inc. Proprietary and Confidential.</a:t>
            </a:r>
          </a:p>
        </p:txBody>
      </p:sp>
      <p:sp>
        <p:nvSpPr>
          <p:cNvPr id="3" name="Rectangle 2">
            <a:extLst>
              <a:ext uri="{FF2B5EF4-FFF2-40B4-BE49-F238E27FC236}">
                <a16:creationId xmlns:a16="http://schemas.microsoft.com/office/drawing/2014/main" id="{85A4777B-0305-558F-50AC-F3D357F323B5}"/>
              </a:ext>
            </a:extLst>
          </p:cNvPr>
          <p:cNvSpPr/>
          <p:nvPr/>
        </p:nvSpPr>
        <p:spPr>
          <a:xfrm>
            <a:off x="1" y="1"/>
            <a:ext cx="12192794" cy="1534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defRPr/>
            </a:pPr>
            <a:endParaRPr lang="en-US">
              <a:solidFill>
                <a:srgbClr val="FFFFFF"/>
              </a:solidFill>
              <a:latin typeface="Taub Sans"/>
              <a:cs typeface="Helvetica"/>
            </a:endParaRPr>
          </a:p>
        </p:txBody>
      </p:sp>
      <p:sp>
        <p:nvSpPr>
          <p:cNvPr id="4" name="Title 3">
            <a:extLst>
              <a:ext uri="{FF2B5EF4-FFF2-40B4-BE49-F238E27FC236}">
                <a16:creationId xmlns:a16="http://schemas.microsoft.com/office/drawing/2014/main" id="{0F401435-74D3-CD28-E7F0-B6E87B81531D}"/>
              </a:ext>
            </a:extLst>
          </p:cNvPr>
          <p:cNvSpPr>
            <a:spLocks noGrp="1"/>
          </p:cNvSpPr>
          <p:nvPr>
            <p:ph type="title"/>
          </p:nvPr>
        </p:nvSpPr>
        <p:spPr>
          <a:xfrm>
            <a:off x="512131" y="613350"/>
            <a:ext cx="9998742" cy="574516"/>
          </a:xfrm>
        </p:spPr>
        <p:txBody>
          <a:bodyPr/>
          <a:lstStyle/>
          <a:p>
            <a:r>
              <a:rPr lang="en-US" sz="3600">
                <a:solidFill>
                  <a:schemeClr val="bg1"/>
                </a:solidFill>
              </a:rPr>
              <a:t>Current challenges </a:t>
            </a:r>
          </a:p>
        </p:txBody>
      </p:sp>
      <p:sp>
        <p:nvSpPr>
          <p:cNvPr id="5" name="Rectangle 4">
            <a:extLst>
              <a:ext uri="{FF2B5EF4-FFF2-40B4-BE49-F238E27FC236}">
                <a16:creationId xmlns:a16="http://schemas.microsoft.com/office/drawing/2014/main" id="{5BC0E3D0-DF5F-7653-02BD-CDD3B065D20D}"/>
              </a:ext>
            </a:extLst>
          </p:cNvPr>
          <p:cNvSpPr/>
          <p:nvPr/>
        </p:nvSpPr>
        <p:spPr>
          <a:xfrm>
            <a:off x="8618878" y="268510"/>
            <a:ext cx="3342290" cy="5828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5000"/>
              </a:lnSpc>
            </a:pPr>
            <a:r>
              <a:rPr lang="en-FR">
                <a:solidFill>
                  <a:schemeClr val="bg1"/>
                </a:solidFill>
                <a:effectLst/>
                <a:latin typeface="Taub Sans" pitchFamily="2" charset="77"/>
                <a:ea typeface="Taub Sans" pitchFamily="2" charset="77"/>
              </a:rPr>
              <a:t>Remove slide before presenting</a:t>
            </a:r>
          </a:p>
        </p:txBody>
      </p:sp>
      <p:sp>
        <p:nvSpPr>
          <p:cNvPr id="6" name="TextBox 5">
            <a:extLst>
              <a:ext uri="{FF2B5EF4-FFF2-40B4-BE49-F238E27FC236}">
                <a16:creationId xmlns:a16="http://schemas.microsoft.com/office/drawing/2014/main" id="{2A91BFCD-ADEB-4C7A-7A05-204973DDB7E5}"/>
              </a:ext>
            </a:extLst>
          </p:cNvPr>
          <p:cNvSpPr txBox="1"/>
          <p:nvPr/>
        </p:nvSpPr>
        <p:spPr>
          <a:xfrm>
            <a:off x="512859" y="1979762"/>
            <a:ext cx="2386145" cy="2046651"/>
          </a:xfrm>
          <a:prstGeom prst="rect">
            <a:avLst/>
          </a:prstGeom>
          <a:noFill/>
        </p:spPr>
        <p:txBody>
          <a:bodyPr wrap="square" lIns="0" tIns="0" rIns="0" bIns="0">
            <a:spAutoFit/>
          </a:bodyPr>
          <a:lstStyle/>
          <a:p>
            <a:pPr defTabSz="812760" hangingPunct="0">
              <a:lnSpc>
                <a:spcPct val="107000"/>
              </a:lnSpc>
              <a:spcAft>
                <a:spcPts val="1423"/>
              </a:spcAft>
            </a:pPr>
            <a:r>
              <a:rPr lang="en-US" b="1" kern="0">
                <a:solidFill>
                  <a:schemeClr val="accent1"/>
                </a:solidFill>
                <a:ea typeface="Taub Sans" pitchFamily="2" charset="77"/>
                <a:cs typeface="Arial" panose="020B0604020202020204" pitchFamily="34" charset="0"/>
                <a:sym typeface="TaubSans-Regular"/>
              </a:rPr>
              <a:t>The following slides</a:t>
            </a:r>
            <a:br>
              <a:rPr lang="en-US" b="1" kern="0">
                <a:solidFill>
                  <a:schemeClr val="accent1"/>
                </a:solidFill>
                <a:ea typeface="Taub Sans" pitchFamily="2" charset="77"/>
                <a:cs typeface="Arial" panose="020B0604020202020204" pitchFamily="34" charset="0"/>
                <a:sym typeface="TaubSans-Regular"/>
              </a:rPr>
            </a:br>
            <a:r>
              <a:rPr lang="en-US" b="1" kern="0">
                <a:solidFill>
                  <a:schemeClr val="accent1"/>
                </a:solidFill>
                <a:ea typeface="Taub Sans" pitchFamily="2" charset="77"/>
                <a:cs typeface="Arial" panose="020B0604020202020204" pitchFamily="34" charset="0"/>
                <a:sym typeface="TaubSans-Regular"/>
              </a:rPr>
              <a:t>lay out the challenges in HR and with the current HCM system and how those challenges are impacting the business. </a:t>
            </a:r>
          </a:p>
        </p:txBody>
      </p:sp>
      <p:sp>
        <p:nvSpPr>
          <p:cNvPr id="10" name="TextBox 9">
            <a:extLst>
              <a:ext uri="{FF2B5EF4-FFF2-40B4-BE49-F238E27FC236}">
                <a16:creationId xmlns:a16="http://schemas.microsoft.com/office/drawing/2014/main" id="{E8193EE2-F2C1-046B-5DEC-37B2270131DC}"/>
              </a:ext>
            </a:extLst>
          </p:cNvPr>
          <p:cNvSpPr txBox="1"/>
          <p:nvPr/>
        </p:nvSpPr>
        <p:spPr>
          <a:xfrm>
            <a:off x="4326956" y="2379984"/>
            <a:ext cx="6919113" cy="1292533"/>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Current challenges (section title slide): : </a:t>
            </a:r>
            <a:r>
              <a:rPr lang="en-US" sz="1600" kern="0">
                <a:ea typeface="Taub Sans" pitchFamily="2" charset="77"/>
                <a:cs typeface="Arial" panose="020B0604020202020204" pitchFamily="34" charset="0"/>
                <a:sym typeface="TaubSans-Regular"/>
              </a:rPr>
              <a:t>Introduce this section by saying </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that you’ll outline the challenges with current HR processes and how they impact </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the company. You're presenting the raw material that led to the realization that change is necessary. It's about acknowledging the pain points before presenting</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the cure. </a:t>
            </a:r>
          </a:p>
        </p:txBody>
      </p:sp>
      <p:grpSp>
        <p:nvGrpSpPr>
          <p:cNvPr id="15" name="Graphic 13">
            <a:extLst>
              <a:ext uri="{FF2B5EF4-FFF2-40B4-BE49-F238E27FC236}">
                <a16:creationId xmlns:a16="http://schemas.microsoft.com/office/drawing/2014/main" id="{0EDC03AA-21F9-BA29-01E2-BC5557D2D26E}"/>
              </a:ext>
            </a:extLst>
          </p:cNvPr>
          <p:cNvGrpSpPr/>
          <p:nvPr/>
        </p:nvGrpSpPr>
        <p:grpSpPr>
          <a:xfrm>
            <a:off x="3947558" y="2379985"/>
            <a:ext cx="254113" cy="254332"/>
            <a:chOff x="5223547" y="4263081"/>
            <a:chExt cx="653326" cy="653890"/>
          </a:xfrm>
          <a:solidFill>
            <a:schemeClr val="tx2"/>
          </a:solidFill>
        </p:grpSpPr>
        <p:sp>
          <p:nvSpPr>
            <p:cNvPr id="16" name="Freeform 15">
              <a:extLst>
                <a:ext uri="{FF2B5EF4-FFF2-40B4-BE49-F238E27FC236}">
                  <a16:creationId xmlns:a16="http://schemas.microsoft.com/office/drawing/2014/main" id="{7BB46749-4BBD-5A00-F4B9-34899A035DF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17" name="Graphic 13">
              <a:extLst>
                <a:ext uri="{FF2B5EF4-FFF2-40B4-BE49-F238E27FC236}">
                  <a16:creationId xmlns:a16="http://schemas.microsoft.com/office/drawing/2014/main" id="{9E76DCDB-52D3-D640-616A-34E0ED5E0419}"/>
                </a:ext>
              </a:extLst>
            </p:cNvPr>
            <p:cNvGrpSpPr/>
            <p:nvPr/>
          </p:nvGrpSpPr>
          <p:grpSpPr>
            <a:xfrm>
              <a:off x="5223547" y="4263081"/>
              <a:ext cx="653326" cy="653890"/>
              <a:chOff x="5223547" y="4263081"/>
              <a:chExt cx="653326" cy="653890"/>
            </a:xfrm>
            <a:grpFill/>
          </p:grpSpPr>
          <p:sp>
            <p:nvSpPr>
              <p:cNvPr id="18" name="Freeform 17">
                <a:extLst>
                  <a:ext uri="{FF2B5EF4-FFF2-40B4-BE49-F238E27FC236}">
                    <a16:creationId xmlns:a16="http://schemas.microsoft.com/office/drawing/2014/main" id="{3E8486DA-7C31-B77B-DC9E-751062CC4516}"/>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B88CB7D-582B-4E70-A61B-3F1A1A30A374}"/>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BE826626-0526-F9E3-1D39-946F5C187957}"/>
              </a:ext>
            </a:extLst>
          </p:cNvPr>
          <p:cNvSpPr txBox="1"/>
          <p:nvPr/>
        </p:nvSpPr>
        <p:spPr>
          <a:xfrm>
            <a:off x="4326956" y="3718338"/>
            <a:ext cx="6530230" cy="1472070"/>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Identifying organizational challenges: </a:t>
            </a:r>
            <a:r>
              <a:rPr lang="en-US" sz="1600" kern="0">
                <a:ea typeface="Taub Sans" pitchFamily="2" charset="77"/>
                <a:cs typeface="Arial" panose="020B0604020202020204" pitchFamily="34" charset="0"/>
                <a:sym typeface="TaubSans-Regular"/>
              </a:rPr>
              <a:t>This slide describes the process</a:t>
            </a:r>
            <a:br>
              <a:rPr lang="en-US" sz="1600" kern="0">
                <a:ea typeface="Taub Sans" pitchFamily="2" charset="77"/>
                <a:cs typeface="Arial" panose="020B0604020202020204" pitchFamily="34" charset="0"/>
                <a:sym typeface="TaubSans-Regular"/>
              </a:rPr>
            </a:br>
            <a:r>
              <a:rPr lang="en-US" sz="1600" kern="0">
                <a:ea typeface="Taub Sans" pitchFamily="2" charset="77"/>
                <a:cs typeface="Arial" panose="020B0604020202020204" pitchFamily="34" charset="0"/>
                <a:sym typeface="TaubSans-Regular"/>
              </a:rPr>
              <a:t>of identifying the current problems and root causes. It emphasizes that the findings are not anecdotal but based on a thorough investigation. Typical process steps include the following.</a:t>
            </a:r>
            <a:endParaRPr lang="en-US" sz="1400" kern="0">
              <a:solidFill>
                <a:schemeClr val="accent6"/>
              </a:solidFill>
              <a:ea typeface="Taub Sans" pitchFamily="2" charset="77"/>
              <a:cs typeface="Arial" panose="020B0604020202020204" pitchFamily="34" charset="0"/>
              <a:sym typeface="TaubSans-Regular"/>
            </a:endParaRPr>
          </a:p>
          <a:p>
            <a:pPr defTabSz="812760" hangingPunct="0">
              <a:lnSpc>
                <a:spcPct val="107000"/>
              </a:lnSpc>
              <a:spcAft>
                <a:spcPts val="1423"/>
              </a:spcAft>
              <a:buClr>
                <a:schemeClr val="accent1"/>
              </a:buClr>
            </a:pPr>
            <a:endParaRPr lang="en-US" sz="1600" kern="0">
              <a:ea typeface="Taub Sans" pitchFamily="2" charset="77"/>
              <a:cs typeface="Arial" panose="020B0604020202020204" pitchFamily="34" charset="0"/>
              <a:sym typeface="TaubSans-Regular"/>
            </a:endParaRPr>
          </a:p>
        </p:txBody>
      </p:sp>
      <p:grpSp>
        <p:nvGrpSpPr>
          <p:cNvPr id="13" name="Graphic 13">
            <a:extLst>
              <a:ext uri="{FF2B5EF4-FFF2-40B4-BE49-F238E27FC236}">
                <a16:creationId xmlns:a16="http://schemas.microsoft.com/office/drawing/2014/main" id="{D7B67DBC-FB3C-F325-EF68-8330F1B1494B}"/>
              </a:ext>
            </a:extLst>
          </p:cNvPr>
          <p:cNvGrpSpPr/>
          <p:nvPr/>
        </p:nvGrpSpPr>
        <p:grpSpPr>
          <a:xfrm>
            <a:off x="3947558" y="3718339"/>
            <a:ext cx="254113" cy="254332"/>
            <a:chOff x="5223547" y="4263081"/>
            <a:chExt cx="653326" cy="653890"/>
          </a:xfrm>
          <a:solidFill>
            <a:schemeClr val="tx2"/>
          </a:solidFill>
        </p:grpSpPr>
        <p:sp>
          <p:nvSpPr>
            <p:cNvPr id="14" name="Freeform 13">
              <a:extLst>
                <a:ext uri="{FF2B5EF4-FFF2-40B4-BE49-F238E27FC236}">
                  <a16:creationId xmlns:a16="http://schemas.microsoft.com/office/drawing/2014/main" id="{0CED582B-6F87-3ABD-0155-18CE755D9D4C}"/>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28" name="Graphic 13">
              <a:extLst>
                <a:ext uri="{FF2B5EF4-FFF2-40B4-BE49-F238E27FC236}">
                  <a16:creationId xmlns:a16="http://schemas.microsoft.com/office/drawing/2014/main" id="{82F12172-9358-533E-3BDE-433507D6AC42}"/>
                </a:ext>
              </a:extLst>
            </p:cNvPr>
            <p:cNvGrpSpPr/>
            <p:nvPr/>
          </p:nvGrpSpPr>
          <p:grpSpPr>
            <a:xfrm>
              <a:off x="5223547" y="4263081"/>
              <a:ext cx="653326" cy="653890"/>
              <a:chOff x="5223547" y="4263081"/>
              <a:chExt cx="653326" cy="653890"/>
            </a:xfrm>
            <a:grpFill/>
          </p:grpSpPr>
          <p:sp>
            <p:nvSpPr>
              <p:cNvPr id="35" name="Freeform 34">
                <a:extLst>
                  <a:ext uri="{FF2B5EF4-FFF2-40B4-BE49-F238E27FC236}">
                    <a16:creationId xmlns:a16="http://schemas.microsoft.com/office/drawing/2014/main" id="{BEE5EBB3-5590-D9F6-4082-0C74BAE43AA4}"/>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B441EC7-761B-DF3F-5B15-0288122E5D5C}"/>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38" name="TextBox 37">
            <a:extLst>
              <a:ext uri="{FF2B5EF4-FFF2-40B4-BE49-F238E27FC236}">
                <a16:creationId xmlns:a16="http://schemas.microsoft.com/office/drawing/2014/main" id="{DAD41565-2F6A-8A83-163C-B8941AA8CBBC}"/>
              </a:ext>
            </a:extLst>
          </p:cNvPr>
          <p:cNvSpPr txBox="1"/>
          <p:nvPr/>
        </p:nvSpPr>
        <p:spPr>
          <a:xfrm>
            <a:off x="4326956" y="4859575"/>
            <a:ext cx="6530230" cy="502125"/>
          </a:xfrm>
          <a:prstGeom prst="rect">
            <a:avLst/>
          </a:prstGeom>
          <a:noFill/>
        </p:spPr>
        <p:txBody>
          <a:bodyPr wrap="square" lIns="0" tIns="0" rIns="0" bIns="0">
            <a:spAutoFit/>
          </a:bodyPr>
          <a:lstStyle/>
          <a:p>
            <a:pPr defTabSz="812760" hangingPunct="0">
              <a:lnSpc>
                <a:spcPct val="107000"/>
              </a:lnSpc>
              <a:spcAft>
                <a:spcPts val="1423"/>
              </a:spcAft>
              <a:buClr>
                <a:schemeClr val="accent1"/>
              </a:buClr>
            </a:pPr>
            <a:r>
              <a:rPr lang="en-US" sz="1600" b="1" kern="0">
                <a:solidFill>
                  <a:schemeClr val="accent6"/>
                </a:solidFill>
                <a:ea typeface="Taub Sans" pitchFamily="2" charset="77"/>
                <a:cs typeface="Arial" panose="020B0604020202020204" pitchFamily="34" charset="0"/>
                <a:sym typeface="TaubSans-Regular"/>
              </a:rPr>
              <a:t>Operational challenges: </a:t>
            </a:r>
            <a:r>
              <a:rPr lang="en-US" sz="1600" kern="0">
                <a:ea typeface="Taub Sans" pitchFamily="2" charset="77"/>
                <a:cs typeface="Arial" panose="020B0604020202020204" pitchFamily="34" charset="0"/>
                <a:sym typeface="TaubSans-Regular"/>
              </a:rPr>
              <a:t>This slide transforms abstract challenges into tangible, specific issues, making it easier for decision-makers to understand. </a:t>
            </a:r>
          </a:p>
        </p:txBody>
      </p:sp>
      <p:grpSp>
        <p:nvGrpSpPr>
          <p:cNvPr id="39" name="Graphic 13">
            <a:extLst>
              <a:ext uri="{FF2B5EF4-FFF2-40B4-BE49-F238E27FC236}">
                <a16:creationId xmlns:a16="http://schemas.microsoft.com/office/drawing/2014/main" id="{6EB6E02B-E302-208E-8357-4F50CB71897A}"/>
              </a:ext>
            </a:extLst>
          </p:cNvPr>
          <p:cNvGrpSpPr/>
          <p:nvPr/>
        </p:nvGrpSpPr>
        <p:grpSpPr>
          <a:xfrm>
            <a:off x="3947558" y="4859576"/>
            <a:ext cx="254113" cy="254332"/>
            <a:chOff x="5223547" y="4263081"/>
            <a:chExt cx="653326" cy="653890"/>
          </a:xfrm>
          <a:solidFill>
            <a:schemeClr val="tx2"/>
          </a:solidFill>
        </p:grpSpPr>
        <p:sp>
          <p:nvSpPr>
            <p:cNvPr id="40" name="Freeform 39">
              <a:extLst>
                <a:ext uri="{FF2B5EF4-FFF2-40B4-BE49-F238E27FC236}">
                  <a16:creationId xmlns:a16="http://schemas.microsoft.com/office/drawing/2014/main" id="{380D057D-28B5-D470-F6EB-64F12A179813}"/>
                </a:ext>
              </a:extLst>
            </p:cNvPr>
            <p:cNvSpPr/>
            <p:nvPr/>
          </p:nvSpPr>
          <p:spPr>
            <a:xfrm>
              <a:off x="5392205" y="4466353"/>
              <a:ext cx="319855" cy="265692"/>
            </a:xfrm>
            <a:custGeom>
              <a:avLst/>
              <a:gdLst>
                <a:gd name="connsiteX0" fmla="*/ 100316 w 319855"/>
                <a:gd name="connsiteY0" fmla="*/ 265692 h 265692"/>
                <a:gd name="connsiteX1" fmla="*/ 0 w 319855"/>
                <a:gd name="connsiteY1" fmla="*/ 171466 h 265692"/>
                <a:gd name="connsiteX2" fmla="*/ 43908 w 319855"/>
                <a:gd name="connsiteY2" fmla="*/ 124673 h 265692"/>
                <a:gd name="connsiteX3" fmla="*/ 99034 w 319855"/>
                <a:gd name="connsiteY3" fmla="*/ 175953 h 265692"/>
                <a:gd name="connsiteX4" fmla="*/ 274345 w 319855"/>
                <a:gd name="connsiteY4" fmla="*/ 0 h 265692"/>
                <a:gd name="connsiteX5" fmla="*/ 319856 w 319855"/>
                <a:gd name="connsiteY5" fmla="*/ 45511 h 265692"/>
                <a:gd name="connsiteX6" fmla="*/ 100316 w 319855"/>
                <a:gd name="connsiteY6" fmla="*/ 265692 h 26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855" h="265692">
                  <a:moveTo>
                    <a:pt x="100316" y="265692"/>
                  </a:moveTo>
                  <a:lnTo>
                    <a:pt x="0" y="171466"/>
                  </a:lnTo>
                  <a:lnTo>
                    <a:pt x="43908" y="124673"/>
                  </a:lnTo>
                  <a:lnTo>
                    <a:pt x="99034" y="175953"/>
                  </a:lnTo>
                  <a:lnTo>
                    <a:pt x="274345" y="0"/>
                  </a:lnTo>
                  <a:lnTo>
                    <a:pt x="319856" y="45511"/>
                  </a:lnTo>
                  <a:lnTo>
                    <a:pt x="100316" y="265692"/>
                  </a:lnTo>
                  <a:close/>
                </a:path>
              </a:pathLst>
            </a:custGeom>
            <a:solidFill>
              <a:schemeClr val="accent6"/>
            </a:solidFill>
            <a:ln w="31909" cap="flat">
              <a:noFill/>
              <a:prstDash val="solid"/>
              <a:miter/>
            </a:ln>
          </p:spPr>
          <p:txBody>
            <a:bodyPr rtlCol="0" anchor="ctr"/>
            <a:lstStyle/>
            <a:p>
              <a:endParaRPr lang="en-US"/>
            </a:p>
          </p:txBody>
        </p:sp>
        <p:grpSp>
          <p:nvGrpSpPr>
            <p:cNvPr id="41" name="Graphic 13">
              <a:extLst>
                <a:ext uri="{FF2B5EF4-FFF2-40B4-BE49-F238E27FC236}">
                  <a16:creationId xmlns:a16="http://schemas.microsoft.com/office/drawing/2014/main" id="{555E60CA-CD13-4976-7370-B2C8390A1648}"/>
                </a:ext>
              </a:extLst>
            </p:cNvPr>
            <p:cNvGrpSpPr/>
            <p:nvPr/>
          </p:nvGrpSpPr>
          <p:grpSpPr>
            <a:xfrm>
              <a:off x="5223547" y="4263081"/>
              <a:ext cx="653326" cy="653890"/>
              <a:chOff x="5223547" y="4263081"/>
              <a:chExt cx="653326" cy="653890"/>
            </a:xfrm>
            <a:grpFill/>
          </p:grpSpPr>
          <p:sp>
            <p:nvSpPr>
              <p:cNvPr id="42" name="Freeform 41">
                <a:extLst>
                  <a:ext uri="{FF2B5EF4-FFF2-40B4-BE49-F238E27FC236}">
                    <a16:creationId xmlns:a16="http://schemas.microsoft.com/office/drawing/2014/main" id="{B6314539-D041-2728-7C24-EA3653D836AA}"/>
                  </a:ext>
                </a:extLst>
              </p:cNvPr>
              <p:cNvSpPr/>
              <p:nvPr/>
            </p:nvSpPr>
            <p:spPr>
              <a:xfrm>
                <a:off x="5349899" y="4389754"/>
                <a:ext cx="526973" cy="527217"/>
              </a:xfrm>
              <a:custGeom>
                <a:avLst/>
                <a:gdLst>
                  <a:gd name="connsiteX0" fmla="*/ 200311 w 526973"/>
                  <a:gd name="connsiteY0" fmla="*/ 526897 h 527217"/>
                  <a:gd name="connsiteX1" fmla="*/ 0 w 526973"/>
                  <a:gd name="connsiteY1" fmla="*/ 458311 h 527217"/>
                  <a:gd name="connsiteX2" fmla="*/ 39421 w 526973"/>
                  <a:gd name="connsiteY2" fmla="*/ 407672 h 527217"/>
                  <a:gd name="connsiteX3" fmla="*/ 386199 w 526973"/>
                  <a:gd name="connsiteY3" fmla="*/ 386199 h 527217"/>
                  <a:gd name="connsiteX4" fmla="*/ 407672 w 526973"/>
                  <a:gd name="connsiteY4" fmla="*/ 39421 h 527217"/>
                  <a:gd name="connsiteX5" fmla="*/ 458311 w 526973"/>
                  <a:gd name="connsiteY5" fmla="*/ 0 h 527217"/>
                  <a:gd name="connsiteX6" fmla="*/ 431389 w 526973"/>
                  <a:gd name="connsiteY6" fmla="*/ 431709 h 527217"/>
                  <a:gd name="connsiteX7" fmla="*/ 200311 w 526973"/>
                  <a:gd name="connsiteY7" fmla="*/ 527218 h 5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973" h="527217">
                    <a:moveTo>
                      <a:pt x="200311" y="526897"/>
                    </a:moveTo>
                    <a:cubicBezTo>
                      <a:pt x="129801" y="526897"/>
                      <a:pt x="58971" y="504142"/>
                      <a:pt x="0" y="458311"/>
                    </a:cubicBezTo>
                    <a:lnTo>
                      <a:pt x="39421" y="407672"/>
                    </a:lnTo>
                    <a:cubicBezTo>
                      <a:pt x="143583" y="488758"/>
                      <a:pt x="292614" y="479464"/>
                      <a:pt x="386199" y="386199"/>
                    </a:cubicBezTo>
                    <a:cubicBezTo>
                      <a:pt x="479464" y="292934"/>
                      <a:pt x="488758" y="143903"/>
                      <a:pt x="407672" y="39421"/>
                    </a:cubicBezTo>
                    <a:lnTo>
                      <a:pt x="458311" y="0"/>
                    </a:lnTo>
                    <a:cubicBezTo>
                      <a:pt x="559267" y="129801"/>
                      <a:pt x="547729" y="315369"/>
                      <a:pt x="431389" y="431709"/>
                    </a:cubicBezTo>
                    <a:cubicBezTo>
                      <a:pt x="368251" y="494847"/>
                      <a:pt x="284281" y="527218"/>
                      <a:pt x="200311" y="527218"/>
                    </a:cubicBezTo>
                    <a:close/>
                  </a:path>
                </a:pathLst>
              </a:custGeom>
              <a:grpFill/>
              <a:ln w="3190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6DD314-E9ED-132C-CD32-B2C4CF6F6A41}"/>
                  </a:ext>
                </a:extLst>
              </p:cNvPr>
              <p:cNvSpPr/>
              <p:nvPr/>
            </p:nvSpPr>
            <p:spPr>
              <a:xfrm>
                <a:off x="5223547" y="4263081"/>
                <a:ext cx="526973" cy="527294"/>
              </a:xfrm>
              <a:custGeom>
                <a:avLst/>
                <a:gdLst>
                  <a:gd name="connsiteX0" fmla="*/ 68663 w 526973"/>
                  <a:gd name="connsiteY0" fmla="*/ 527294 h 527294"/>
                  <a:gd name="connsiteX1" fmla="*/ 95585 w 526973"/>
                  <a:gd name="connsiteY1" fmla="*/ 95585 h 527294"/>
                  <a:gd name="connsiteX2" fmla="*/ 526974 w 526973"/>
                  <a:gd name="connsiteY2" fmla="*/ 68663 h 527294"/>
                  <a:gd name="connsiteX3" fmla="*/ 487553 w 526973"/>
                  <a:gd name="connsiteY3" fmla="*/ 119302 h 527294"/>
                  <a:gd name="connsiteX4" fmla="*/ 140775 w 526973"/>
                  <a:gd name="connsiteY4" fmla="*/ 140775 h 527294"/>
                  <a:gd name="connsiteX5" fmla="*/ 119302 w 526973"/>
                  <a:gd name="connsiteY5" fmla="*/ 487553 h 527294"/>
                  <a:gd name="connsiteX6" fmla="*/ 68663 w 526973"/>
                  <a:gd name="connsiteY6" fmla="*/ 526974 h 52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73" h="527294">
                    <a:moveTo>
                      <a:pt x="68663" y="527294"/>
                    </a:moveTo>
                    <a:cubicBezTo>
                      <a:pt x="-32294" y="397493"/>
                      <a:pt x="-20756" y="211925"/>
                      <a:pt x="95585" y="95585"/>
                    </a:cubicBezTo>
                    <a:cubicBezTo>
                      <a:pt x="211925" y="-20756"/>
                      <a:pt x="397493" y="-32294"/>
                      <a:pt x="526974" y="68663"/>
                    </a:cubicBezTo>
                    <a:lnTo>
                      <a:pt x="487553" y="119302"/>
                    </a:lnTo>
                    <a:cubicBezTo>
                      <a:pt x="383391" y="38216"/>
                      <a:pt x="234360" y="47510"/>
                      <a:pt x="140775" y="140775"/>
                    </a:cubicBezTo>
                    <a:cubicBezTo>
                      <a:pt x="47510" y="234039"/>
                      <a:pt x="38216" y="383071"/>
                      <a:pt x="119302" y="487553"/>
                    </a:cubicBezTo>
                    <a:lnTo>
                      <a:pt x="68663" y="526974"/>
                    </a:lnTo>
                    <a:close/>
                  </a:path>
                </a:pathLst>
              </a:custGeom>
              <a:grpFill/>
              <a:ln w="31909" cap="flat">
                <a:noFill/>
                <a:prstDash val="solid"/>
                <a:miter/>
              </a:ln>
            </p:spPr>
            <p:txBody>
              <a:bodyPr rtlCol="0" anchor="ctr"/>
              <a:lstStyle/>
              <a:p>
                <a:endParaRPr lang="en-US"/>
              </a:p>
            </p:txBody>
          </p:sp>
        </p:grpSp>
      </p:grpSp>
      <p:sp>
        <p:nvSpPr>
          <p:cNvPr id="46" name="TextBox 45">
            <a:extLst>
              <a:ext uri="{FF2B5EF4-FFF2-40B4-BE49-F238E27FC236}">
                <a16:creationId xmlns:a16="http://schemas.microsoft.com/office/drawing/2014/main" id="{442438C9-2906-094F-83F2-6374D9359597}"/>
              </a:ext>
            </a:extLst>
          </p:cNvPr>
          <p:cNvSpPr txBox="1"/>
          <p:nvPr/>
        </p:nvSpPr>
        <p:spPr>
          <a:xfrm>
            <a:off x="512131" y="380675"/>
            <a:ext cx="6096000" cy="215444"/>
          </a:xfrm>
          <a:prstGeom prst="rect">
            <a:avLst/>
          </a:prstGeom>
          <a:noFill/>
        </p:spPr>
        <p:txBody>
          <a:bodyPr wrap="square" lIns="0" tIns="0" rIns="0" bIns="0">
            <a:spAutoFit/>
          </a:bodyPr>
          <a:lstStyle/>
          <a:p>
            <a:r>
              <a:rPr lang="en-US" sz="1400" spc="100">
                <a:solidFill>
                  <a:srgbClr val="FAC8BF"/>
                </a:solidFill>
              </a:rPr>
              <a:t>SECTION INSTRUCTIONS </a:t>
            </a:r>
          </a:p>
        </p:txBody>
      </p:sp>
      <p:sp>
        <p:nvSpPr>
          <p:cNvPr id="9" name="Rectangle 8">
            <a:extLst>
              <a:ext uri="{FF2B5EF4-FFF2-40B4-BE49-F238E27FC236}">
                <a16:creationId xmlns:a16="http://schemas.microsoft.com/office/drawing/2014/main" id="{84CFD243-678D-4FB2-3E70-40F31EAA92F4}"/>
              </a:ext>
            </a:extLst>
          </p:cNvPr>
          <p:cNvSpPr/>
          <p:nvPr/>
        </p:nvSpPr>
        <p:spPr>
          <a:xfrm>
            <a:off x="291828" y="268511"/>
            <a:ext cx="11635127" cy="6502730"/>
          </a:xfrm>
          <a:prstGeom prst="rect">
            <a:avLst/>
          </a:prstGeom>
          <a:noFill/>
          <a:ln w="57150">
            <a:solidFill>
              <a:srgbClr val="F263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Tree>
    <p:extLst>
      <p:ext uri="{BB962C8B-B14F-4D97-AF65-F5344CB8AC3E}">
        <p14:creationId xmlns:p14="http://schemas.microsoft.com/office/powerpoint/2010/main" val="207102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786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S2EZLnIq1S0ju5Z2Qk38c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fTQKWOPWjb3z_yY.HXnV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P9PtQ37uS1uSLPJiUgU7U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tGD_tj2BspRM4LbPZTtSI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gdUJmHT.t0XuGu3DpMmv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9PtQ37uS1uSLPJiUgU7U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UTCwCd59hBdlNIGn5v8kC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JARZwuv2AeWApcjPQummH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AaDp8AKhmbgmZC8cr0EP3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_BpDMF294DJ6fTe7zvUFZ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GD_tj2BspRM4LbPZTtSI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gdUJmHT.t0XuGu3DpMmv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UTCwCd59hBdlNIGn5v8kC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ARZwuv2AeWApcjPQummH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AaDp8AKhmbgmZC8cr0EP3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_BpDMF294DJ6fTe7zvUFZ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1Mr2I3k0Wvh2YX7TGmHEt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bADpm9TH0_aB_Yb.sVmm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wv0MRlvW2ZI9y7ktkEjB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k3VU_Flq12.IrDx8KpqE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cvisapiaPq4ugz1CiysY7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xqSeezLcnzWKn7RobZWPR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8bnV0lzpsPSZiP8nUUfVO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hWBVdptav.u0RmimtHA5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3X6pCBVYCneANowlY66c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4v9i6rRNMKAyzxDAhDf_Z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YrtpsA6pZwt.fUGgr3t.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7_lCr8FJKb2CWKP7XtdXD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S.kQBhm8kJtmTsEjgqhb9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OU_pg0hFueiYUADnW.xh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zXZK2KBTbd4gJ_x92RSHP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MCZTDQ_Mk4ISg6TtjzQW0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CZqq_0xJjB1yJhtQyAvNn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uzQKdaPeDeA1NpRkJsEC0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sQlv3X5_JLGY7paO7vBWz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rA1c6u1g6la1HiH2tYUm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TPGlnp5Owt7yh78ycsGJe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18Zst8uGBfL3tA3c3ZO_i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wsnraNCgIG9vXwFcWmRuf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BtUGLKq4mDQ0lbvFECfz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S2EZLnIq1S0ju5Z2Qk38c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TedXxCv3S_4Zvkqf9Mii0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k3VU_Flq12.IrDx8KpqE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OU_pg0hFueiYUADnW.xh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S2EZLnIq1S0ju5Z2Qk38c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qfTQKWOPWjb3z_yY.HXnV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P9PtQ37uS1uSLPJiUgU7U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tGD_tj2BspRM4LbPZTtSI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gdUJmHT.t0XuGu3DpMmv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TCwCd59hBdlNIGn5v8kC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fTQKWOPWjb3z_yY.HXnV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JARZwuv2AeWApcjPQummH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aDp8AKhmbgmZC8cr0EP3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_BpDMF294DJ6fTe7zvUFZ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qk3VU_Flq12.IrDx8KpqE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TOU_pg0hFueiYUADnW.xh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DP 16:9 (Navy)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5"/>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Aft>
            <a:spcPts val="1200"/>
          </a:spcAft>
          <a:defRPr sz="12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dirty="0" smtClean="0"/>
        </a:defPPr>
      </a:lstStyle>
    </a:txDef>
  </a:objectDefaults>
  <a:extraClrSchemeLst/>
  <a:extLst>
    <a:ext uri="{05A4C25C-085E-4340-85A3-A5531E510DB2}">
      <thm15:themeFamily xmlns:thm15="http://schemas.microsoft.com/office/thememl/2012/main" name="sketchdeck_fresh-start_20190108" id="{88F44B1A-0358-4021-A057-2EB26D91126E}" vid="{F08D59F1-6D35-488F-BC0B-C3D47366FB9E}"/>
    </a:ext>
  </a:extLst>
</a:theme>
</file>

<file path=ppt/theme/theme2.xml><?xml version="1.0" encoding="utf-8"?>
<a:theme xmlns:a="http://schemas.openxmlformats.org/drawingml/2006/main" name="ADP 16:9 (Rose)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5"/>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Aft>
            <a:spcPts val="1200"/>
          </a:spcAft>
          <a:defRPr sz="12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dirty="0" smtClean="0"/>
        </a:defPPr>
      </a:lstStyle>
    </a:txDef>
  </a:objectDefaults>
  <a:extraClrSchemeLst/>
  <a:extLst>
    <a:ext uri="{05A4C25C-085E-4340-85A3-A5531E510DB2}">
      <thm15:themeFamily xmlns:thm15="http://schemas.microsoft.com/office/thememl/2012/main" name="sketchdeck_fresh-start_20190108" id="{88F44B1A-0358-4021-A057-2EB26D91126E}" vid="{F08D59F1-6D35-488F-BC0B-C3D47366FB9E}"/>
    </a:ext>
  </a:extLst>
</a:theme>
</file>

<file path=ppt/theme/theme3.xml><?xml version="1.0" encoding="utf-8"?>
<a:theme xmlns:a="http://schemas.openxmlformats.org/drawingml/2006/main" name="ADP 16:9 (Tan)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5"/>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Aft>
            <a:spcPts val="1200"/>
          </a:spcAft>
          <a:defRPr sz="12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dirty="0" smtClean="0"/>
        </a:defPPr>
      </a:lstStyle>
    </a:txDef>
  </a:objectDefaults>
  <a:extraClrSchemeLst/>
  <a:extLst>
    <a:ext uri="{05A4C25C-085E-4340-85A3-A5531E510DB2}">
      <thm15:themeFamily xmlns:thm15="http://schemas.microsoft.com/office/thememl/2012/main" name="sketchdeck_fresh-start_20190108" id="{88F44B1A-0358-4021-A057-2EB26D91126E}" vid="{F08D59F1-6D35-488F-BC0B-C3D47366FB9E}"/>
    </a:ext>
  </a:extLst>
</a:theme>
</file>

<file path=ppt/theme/theme4.xml><?xml version="1.0" encoding="utf-8"?>
<a:theme xmlns:a="http://schemas.openxmlformats.org/drawingml/2006/main" name="ADP 16:9 (Global)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0000"/>
          </a:lnSpc>
          <a:spcAft>
            <a:spcPts val="1800"/>
          </a:spcAft>
          <a:defRPr sz="1600" dirty="0"/>
        </a:defPPr>
      </a:lstStyle>
    </a:txDef>
  </a:objectDefaults>
  <a:extraClrSchemeLst/>
  <a:extLst>
    <a:ext uri="{05A4C25C-085E-4340-85A3-A5531E510DB2}">
      <thm15:themeFamily xmlns:thm15="http://schemas.microsoft.com/office/thememl/2012/main" name="sketchdeck_fresh-start_20190108" id="{88F44B1A-0358-4021-A057-2EB26D91126E}" vid="{F08D59F1-6D35-488F-BC0B-C3D47366FB9E}"/>
    </a:ext>
  </a:extLst>
</a:theme>
</file>

<file path=ppt/theme/theme5.xml><?xml version="1.0" encoding="utf-8"?>
<a:theme xmlns:a="http://schemas.openxmlformats.org/drawingml/2006/main" name="ADP 16:9 (Blue)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5"/>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Aft>
            <a:spcPts val="1200"/>
          </a:spcAft>
          <a:defRPr sz="12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dirty="0" smtClean="0"/>
        </a:defPPr>
      </a:lstStyle>
    </a:txDef>
  </a:objectDefaults>
  <a:extraClrSchemeLst/>
  <a:extLst>
    <a:ext uri="{05A4C25C-085E-4340-85A3-A5531E510DB2}">
      <thm15:themeFamily xmlns:thm15="http://schemas.microsoft.com/office/thememl/2012/main" name="adp_ppt-template-16-9_20190426 YM" id="{A2741A9F-FECD-B24C-BD29-263AA6D89263}" vid="{5DC29C90-9F22-2A4D-97B9-A0F2268E7977}"/>
    </a:ext>
  </a:extLst>
</a:theme>
</file>

<file path=ppt/theme/theme6.xml><?xml version="1.0" encoding="utf-8"?>
<a:theme xmlns:a="http://schemas.openxmlformats.org/drawingml/2006/main" name="1_ADP 16:9 (Navy) | SketchDeck">
  <a:themeElements>
    <a:clrScheme name="ADP">
      <a:dk1>
        <a:srgbClr val="222222"/>
      </a:dk1>
      <a:lt1>
        <a:srgbClr val="FFFFFF"/>
      </a:lt1>
      <a:dk2>
        <a:srgbClr val="F2635D"/>
      </a:dk2>
      <a:lt2>
        <a:srgbClr val="EFDFD1"/>
      </a:lt2>
      <a:accent1>
        <a:srgbClr val="D0271D"/>
      </a:accent1>
      <a:accent2>
        <a:srgbClr val="F15C22"/>
      </a:accent2>
      <a:accent3>
        <a:srgbClr val="F9AC83"/>
      </a:accent3>
      <a:accent4>
        <a:srgbClr val="7967AE"/>
      </a:accent4>
      <a:accent5>
        <a:srgbClr val="26328C"/>
      </a:accent5>
      <a:accent6>
        <a:srgbClr val="121C4E"/>
      </a:accent6>
      <a:hlink>
        <a:srgbClr val="7D3420"/>
      </a:hlink>
      <a:folHlink>
        <a:srgbClr val="FAC8B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5"/>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Aft>
            <a:spcPts val="1200"/>
          </a:spcAft>
          <a:defRPr sz="12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dirty="0" smtClean="0"/>
        </a:defPPr>
      </a:lstStyle>
    </a:txDef>
  </a:objectDefaults>
  <a:extraClrSchemeLst/>
  <a:extLst>
    <a:ext uri="{05A4C25C-085E-4340-85A3-A5531E510DB2}">
      <thm15:themeFamily xmlns:thm15="http://schemas.microsoft.com/office/thememl/2012/main" name="sketchdeck_fresh-start_20190108" id="{88F44B1A-0358-4021-A057-2EB26D91126E}" vid="{F08D59F1-6D35-488F-BC0B-C3D47366FB9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Custom</PresentationFormat>
  <Slides>29</Slides>
  <Notes>0</Notes>
  <HiddenSlides>0</HiddenSlide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ADP 16:9 (Navy) | SketchDeck</vt:lpstr>
      <vt:lpstr>ADP 16:9 (Rose) | SketchDeck</vt:lpstr>
      <vt:lpstr>ADP 16:9 (Tan) | SketchDeck</vt:lpstr>
      <vt:lpstr>ADP 16:9 (Global) | SketchDeck</vt:lpstr>
      <vt:lpstr>ADP 16:9 (Blue) | SketchDeck</vt:lpstr>
      <vt:lpstr>1_ADP 16:9 (Navy) | SketchDeck</vt:lpstr>
      <vt:lpstr>PowerPoint Presentation</vt:lpstr>
      <vt:lpstr>Note to presenter </vt:lpstr>
      <vt:lpstr>Cost and ROI calculator </vt:lpstr>
      <vt:lpstr>Leveraging an HCM system for organization’s success</vt:lpstr>
      <vt:lpstr>PowerPoint Presentation</vt:lpstr>
      <vt:lpstr>Aligning organization’s strategic vision with HR excellence</vt:lpstr>
      <vt:lpstr>Driving success with an HCM system</vt:lpstr>
      <vt:lpstr>How an HCM system transforms business operations</vt:lpstr>
      <vt:lpstr>Current challenges </vt:lpstr>
      <vt:lpstr>PowerPoint Presentation</vt:lpstr>
      <vt:lpstr>Identifying organizational challenges: A strategic approach</vt:lpstr>
      <vt:lpstr>Operational challenges: Assessing current processes and systems</vt:lpstr>
      <vt:lpstr>Evaluation process</vt:lpstr>
      <vt:lpstr>PowerPoint Presentation</vt:lpstr>
      <vt:lpstr>Evaluation team</vt:lpstr>
      <vt:lpstr>Evaluation: By the numbers</vt:lpstr>
      <vt:lpstr>Recommended solution</vt:lpstr>
      <vt:lpstr>PowerPoint Presentation</vt:lpstr>
      <vt:lpstr>The recommended solution</vt:lpstr>
      <vt:lpstr>Standout features</vt:lpstr>
      <vt:lpstr>Business impact: Unlocking the potential with X</vt:lpstr>
      <vt:lpstr>Next steps</vt:lpstr>
      <vt:lpstr>PowerPoint Presentation</vt:lpstr>
      <vt:lpstr>Implementation team</vt:lpstr>
      <vt:lpstr>Implementation timeline</vt:lpstr>
      <vt:lpstr>Maximizing ROI: Investment summary</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Gloria Pu</dc:creator>
  <cp:revision>63</cp:revision>
  <dcterms:created xsi:type="dcterms:W3CDTF">2019-04-10T19:24:31Z</dcterms:created>
  <dcterms:modified xsi:type="dcterms:W3CDTF">2024-01-30T16:06:31Z</dcterms:modified>
</cp:coreProperties>
</file>